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6"/>
  </p:notesMasterIdLst>
  <p:sldIdLst>
    <p:sldId id="256" r:id="rId2"/>
    <p:sldId id="257" r:id="rId3"/>
    <p:sldId id="290" r:id="rId4"/>
    <p:sldId id="322" r:id="rId5"/>
    <p:sldId id="294" r:id="rId6"/>
    <p:sldId id="291" r:id="rId7"/>
    <p:sldId id="292" r:id="rId8"/>
    <p:sldId id="293" r:id="rId9"/>
    <p:sldId id="259" r:id="rId10"/>
    <p:sldId id="283" r:id="rId11"/>
    <p:sldId id="277" r:id="rId12"/>
    <p:sldId id="278" r:id="rId13"/>
    <p:sldId id="284" r:id="rId14"/>
    <p:sldId id="296" r:id="rId15"/>
    <p:sldId id="297" r:id="rId16"/>
    <p:sldId id="319" r:id="rId17"/>
    <p:sldId id="323" r:id="rId18"/>
    <p:sldId id="286" r:id="rId19"/>
    <p:sldId id="287" r:id="rId20"/>
    <p:sldId id="288" r:id="rId21"/>
    <p:sldId id="281" r:id="rId22"/>
    <p:sldId id="321" r:id="rId23"/>
    <p:sldId id="295" r:id="rId24"/>
    <p:sldId id="266" r:id="rId25"/>
    <p:sldId id="267" r:id="rId26"/>
    <p:sldId id="325" r:id="rId27"/>
    <p:sldId id="326" r:id="rId28"/>
    <p:sldId id="327" r:id="rId29"/>
    <p:sldId id="328" r:id="rId30"/>
    <p:sldId id="329" r:id="rId31"/>
    <p:sldId id="330" r:id="rId32"/>
    <p:sldId id="331" r:id="rId33"/>
    <p:sldId id="332" r:id="rId34"/>
    <p:sldId id="318"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uard Trepat Deltell" initials="ETD" lastIdx="1" clrIdx="0">
    <p:extLst>
      <p:ext uri="{19B8F6BF-5375-455C-9EA6-DF929625EA0E}">
        <p15:presenceInfo xmlns:p15="http://schemas.microsoft.com/office/powerpoint/2012/main" userId="Eduard Trepat Deltell" providerId="None"/>
      </p:ext>
    </p:extLst>
  </p:cmAuthor>
  <p:cmAuthor id="2" name="senan" initials="s" lastIdx="2" clrIdx="1">
    <p:extLst>
      <p:ext uri="{19B8F6BF-5375-455C-9EA6-DF929625EA0E}">
        <p15:presenceInfo xmlns:p15="http://schemas.microsoft.com/office/powerpoint/2012/main" userId="sen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71" autoAdjust="0"/>
    <p:restoredTop sz="94660"/>
  </p:normalViewPr>
  <p:slideViewPr>
    <p:cSldViewPr snapToGrid="0">
      <p:cViewPr varScale="1">
        <p:scale>
          <a:sx n="110" d="100"/>
          <a:sy n="110" d="100"/>
        </p:scale>
        <p:origin x="103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ert Puigvert Tuneu" userId="9209cee9-2dcd-4561-b698-704536a17648" providerId="ADAL" clId="{67374640-9A18-4CE0-B440-FF6322054174}"/>
    <pc:docChg chg="undo custSel addSld delSld modSld">
      <pc:chgData name="Albert Puigvert Tuneu" userId="9209cee9-2dcd-4561-b698-704536a17648" providerId="ADAL" clId="{67374640-9A18-4CE0-B440-FF6322054174}" dt="2022-03-14T05:27:08.204" v="1587" actId="20577"/>
      <pc:docMkLst>
        <pc:docMk/>
      </pc:docMkLst>
      <pc:sldChg chg="addSp modSp mod">
        <pc:chgData name="Albert Puigvert Tuneu" userId="9209cee9-2dcd-4561-b698-704536a17648" providerId="ADAL" clId="{67374640-9A18-4CE0-B440-FF6322054174}" dt="2022-03-14T05:20:46.424" v="1552" actId="1036"/>
        <pc:sldMkLst>
          <pc:docMk/>
          <pc:sldMk cId="0" sldId="256"/>
        </pc:sldMkLst>
        <pc:spChg chg="add mod">
          <ac:chgData name="Albert Puigvert Tuneu" userId="9209cee9-2dcd-4561-b698-704536a17648" providerId="ADAL" clId="{67374640-9A18-4CE0-B440-FF6322054174}" dt="2022-03-14T05:20:35.087" v="1549" actId="20577"/>
          <ac:spMkLst>
            <pc:docMk/>
            <pc:sldMk cId="0" sldId="256"/>
            <ac:spMk id="3" creationId="{C772829B-4360-4724-9E4E-960C1FEC1A38}"/>
          </ac:spMkLst>
        </pc:spChg>
        <pc:picChg chg="mod">
          <ac:chgData name="Albert Puigvert Tuneu" userId="9209cee9-2dcd-4561-b698-704536a17648" providerId="ADAL" clId="{67374640-9A18-4CE0-B440-FF6322054174}" dt="2022-03-14T05:20:46.424" v="1552" actId="1036"/>
          <ac:picMkLst>
            <pc:docMk/>
            <pc:sldMk cId="0" sldId="256"/>
            <ac:picMk id="4" creationId="{5D7A30D9-B308-4C99-844E-FD9176B2398E}"/>
          </ac:picMkLst>
        </pc:picChg>
      </pc:sldChg>
      <pc:sldChg chg="modSp mod">
        <pc:chgData name="Albert Puigvert Tuneu" userId="9209cee9-2dcd-4561-b698-704536a17648" providerId="ADAL" clId="{67374640-9A18-4CE0-B440-FF6322054174}" dt="2022-03-14T05:25:11.709" v="1571" actId="20577"/>
        <pc:sldMkLst>
          <pc:docMk/>
          <pc:sldMk cId="3286849040" sldId="286"/>
        </pc:sldMkLst>
        <pc:spChg chg="mod">
          <ac:chgData name="Albert Puigvert Tuneu" userId="9209cee9-2dcd-4561-b698-704536a17648" providerId="ADAL" clId="{67374640-9A18-4CE0-B440-FF6322054174}" dt="2022-03-14T05:25:11.709" v="1571" actId="20577"/>
          <ac:spMkLst>
            <pc:docMk/>
            <pc:sldMk cId="3286849040" sldId="286"/>
            <ac:spMk id="6" creationId="{9F019098-E856-49C1-9CA5-8F26DF2F5493}"/>
          </ac:spMkLst>
        </pc:spChg>
      </pc:sldChg>
      <pc:sldChg chg="modSp mod">
        <pc:chgData name="Albert Puigvert Tuneu" userId="9209cee9-2dcd-4561-b698-704536a17648" providerId="ADAL" clId="{67374640-9A18-4CE0-B440-FF6322054174}" dt="2022-03-14T05:25:38.892" v="1586" actId="20577"/>
        <pc:sldMkLst>
          <pc:docMk/>
          <pc:sldMk cId="2230946027" sldId="287"/>
        </pc:sldMkLst>
        <pc:spChg chg="mod">
          <ac:chgData name="Albert Puigvert Tuneu" userId="9209cee9-2dcd-4561-b698-704536a17648" providerId="ADAL" clId="{67374640-9A18-4CE0-B440-FF6322054174}" dt="2022-03-14T05:25:38.892" v="1586" actId="20577"/>
          <ac:spMkLst>
            <pc:docMk/>
            <pc:sldMk cId="2230946027" sldId="287"/>
            <ac:spMk id="6" creationId="{C4E21D7A-B1A4-4C44-AE7D-5A9B6AE1B5DC}"/>
          </ac:spMkLst>
        </pc:spChg>
      </pc:sldChg>
      <pc:sldChg chg="addSp modSp mod">
        <pc:chgData name="Albert Puigvert Tuneu" userId="9209cee9-2dcd-4561-b698-704536a17648" providerId="ADAL" clId="{67374640-9A18-4CE0-B440-FF6322054174}" dt="2022-03-14T05:21:58.379" v="1565" actId="20577"/>
        <pc:sldMkLst>
          <pc:docMk/>
          <pc:sldMk cId="3659147915" sldId="290"/>
        </pc:sldMkLst>
        <pc:spChg chg="add mod">
          <ac:chgData name="Albert Puigvert Tuneu" userId="9209cee9-2dcd-4561-b698-704536a17648" providerId="ADAL" clId="{67374640-9A18-4CE0-B440-FF6322054174}" dt="2022-03-14T05:21:58.379" v="1565" actId="20577"/>
          <ac:spMkLst>
            <pc:docMk/>
            <pc:sldMk cId="3659147915" sldId="290"/>
            <ac:spMk id="21" creationId="{93ABEB49-093A-40EC-9DDA-F820D2DE2287}"/>
          </ac:spMkLst>
        </pc:spChg>
      </pc:sldChg>
      <pc:sldChg chg="addSp delSp modSp mod">
        <pc:chgData name="Albert Puigvert Tuneu" userId="9209cee9-2dcd-4561-b698-704536a17648" providerId="ADAL" clId="{67374640-9A18-4CE0-B440-FF6322054174}" dt="2022-03-13T08:38:37.197" v="1254" actId="5793"/>
        <pc:sldMkLst>
          <pc:docMk/>
          <pc:sldMk cId="1628860881" sldId="331"/>
        </pc:sldMkLst>
        <pc:spChg chg="add del">
          <ac:chgData name="Albert Puigvert Tuneu" userId="9209cee9-2dcd-4561-b698-704536a17648" providerId="ADAL" clId="{67374640-9A18-4CE0-B440-FF6322054174}" dt="2022-03-13T08:10:11.109" v="30"/>
          <ac:spMkLst>
            <pc:docMk/>
            <pc:sldMk cId="1628860881" sldId="331"/>
            <ac:spMk id="2" creationId="{58745A88-67D4-4912-8FD9-B2F1390829E0}"/>
          </ac:spMkLst>
        </pc:spChg>
        <pc:spChg chg="add del">
          <ac:chgData name="Albert Puigvert Tuneu" userId="9209cee9-2dcd-4561-b698-704536a17648" providerId="ADAL" clId="{67374640-9A18-4CE0-B440-FF6322054174}" dt="2022-03-13T08:10:30.787" v="32"/>
          <ac:spMkLst>
            <pc:docMk/>
            <pc:sldMk cId="1628860881" sldId="331"/>
            <ac:spMk id="3" creationId="{D8A78AD7-4FEA-49AB-B049-2B1E61378C71}"/>
          </ac:spMkLst>
        </pc:spChg>
        <pc:spChg chg="del">
          <ac:chgData name="Albert Puigvert Tuneu" userId="9209cee9-2dcd-4561-b698-704536a17648" providerId="ADAL" clId="{67374640-9A18-4CE0-B440-FF6322054174}" dt="2022-03-13T08:02:29.509" v="0" actId="478"/>
          <ac:spMkLst>
            <pc:docMk/>
            <pc:sldMk cId="1628860881" sldId="331"/>
            <ac:spMk id="6" creationId="{26FF5847-B7FA-40D9-90AA-EEAA6C192319}"/>
          </ac:spMkLst>
        </pc:spChg>
        <pc:spChg chg="add del mod">
          <ac:chgData name="Albert Puigvert Tuneu" userId="9209cee9-2dcd-4561-b698-704536a17648" providerId="ADAL" clId="{67374640-9A18-4CE0-B440-FF6322054174}" dt="2022-03-13T08:38:37.197" v="1254" actId="5793"/>
          <ac:spMkLst>
            <pc:docMk/>
            <pc:sldMk cId="1628860881" sldId="331"/>
            <ac:spMk id="9" creationId="{FB57BA2F-A11A-46CE-9677-BFA88F9CC77E}"/>
          </ac:spMkLst>
        </pc:spChg>
        <pc:spChg chg="add del">
          <ac:chgData name="Albert Puigvert Tuneu" userId="9209cee9-2dcd-4561-b698-704536a17648" providerId="ADAL" clId="{67374640-9A18-4CE0-B440-FF6322054174}" dt="2022-03-13T08:10:48.262" v="36"/>
          <ac:spMkLst>
            <pc:docMk/>
            <pc:sldMk cId="1628860881" sldId="331"/>
            <ac:spMk id="10" creationId="{BB60A2E1-AB15-4B0F-A770-ED0F8F3C0FBF}"/>
          </ac:spMkLst>
        </pc:spChg>
      </pc:sldChg>
      <pc:sldChg chg="modSp add mod">
        <pc:chgData name="Albert Puigvert Tuneu" userId="9209cee9-2dcd-4561-b698-704536a17648" providerId="ADAL" clId="{67374640-9A18-4CE0-B440-FF6322054174}" dt="2022-03-14T05:27:08.204" v="1587" actId="20577"/>
        <pc:sldMkLst>
          <pc:docMk/>
          <pc:sldMk cId="1261924259" sldId="332"/>
        </pc:sldMkLst>
        <pc:spChg chg="mod">
          <ac:chgData name="Albert Puigvert Tuneu" userId="9209cee9-2dcd-4561-b698-704536a17648" providerId="ADAL" clId="{67374640-9A18-4CE0-B440-FF6322054174}" dt="2022-03-14T05:27:08.204" v="1587" actId="20577"/>
          <ac:spMkLst>
            <pc:docMk/>
            <pc:sldMk cId="1261924259" sldId="332"/>
            <ac:spMk id="9" creationId="{FB57BA2F-A11A-46CE-9677-BFA88F9CC77E}"/>
          </ac:spMkLst>
        </pc:spChg>
      </pc:sldChg>
      <pc:sldChg chg="modSp new del mod">
        <pc:chgData name="Albert Puigvert Tuneu" userId="9209cee9-2dcd-4561-b698-704536a17648" providerId="ADAL" clId="{67374640-9A18-4CE0-B440-FF6322054174}" dt="2022-03-13T08:20:13.988" v="609" actId="680"/>
        <pc:sldMkLst>
          <pc:docMk/>
          <pc:sldMk cId="4112975387" sldId="332"/>
        </pc:sldMkLst>
        <pc:spChg chg="mod">
          <ac:chgData name="Albert Puigvert Tuneu" userId="9209cee9-2dcd-4561-b698-704536a17648" providerId="ADAL" clId="{67374640-9A18-4CE0-B440-FF6322054174}" dt="2022-03-13T08:20:13.988" v="609" actId="680"/>
          <ac:spMkLst>
            <pc:docMk/>
            <pc:sldMk cId="4112975387" sldId="332"/>
            <ac:spMk id="2" creationId="{DF50B579-0B8F-46C9-B140-0456A1CBE39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a-ES" noProof="0" dirty="0">
                <a:latin typeface="Arial" panose="020B0604020202020204" pitchFamily="34" charset="0"/>
                <a:cs typeface="Arial" panose="020B0604020202020204" pitchFamily="34" charset="0"/>
              </a:rPr>
              <a:t>Número de </a:t>
            </a:r>
            <a:r>
              <a:rPr lang="ca-ES" noProof="0" dirty="0" err="1">
                <a:latin typeface="Arial" panose="020B0604020202020204" pitchFamily="34" charset="0"/>
                <a:cs typeface="Arial" panose="020B0604020202020204" pitchFamily="34" charset="0"/>
              </a:rPr>
              <a:t>participantes</a:t>
            </a:r>
            <a:r>
              <a:rPr lang="ca-ES" noProof="0" dirty="0">
                <a:latin typeface="Arial" panose="020B0604020202020204" pitchFamily="34" charset="0"/>
                <a:cs typeface="Arial" panose="020B0604020202020204" pitchFamily="34" charset="0"/>
              </a:rPr>
              <a:t> por</a:t>
            </a:r>
            <a:r>
              <a:rPr lang="ca-ES" baseline="0" noProof="0" dirty="0">
                <a:latin typeface="Arial" panose="020B0604020202020204" pitchFamily="34" charset="0"/>
                <a:cs typeface="Arial" panose="020B0604020202020204" pitchFamily="34" charset="0"/>
              </a:rPr>
              <a:t> </a:t>
            </a:r>
            <a:r>
              <a:rPr lang="ca-ES" noProof="0" dirty="0">
                <a:latin typeface="Arial" panose="020B0604020202020204" pitchFamily="34" charset="0"/>
                <a:cs typeface="Arial" panose="020B0604020202020204" pitchFamily="34" charset="0"/>
              </a:rPr>
              <a:t>fase de</a:t>
            </a:r>
            <a:r>
              <a:rPr lang="ca-ES" baseline="0" noProof="0" dirty="0">
                <a:latin typeface="Arial" panose="020B0604020202020204" pitchFamily="34" charset="0"/>
                <a:cs typeface="Arial" panose="020B0604020202020204" pitchFamily="34" charset="0"/>
              </a:rPr>
              <a:t> </a:t>
            </a:r>
            <a:r>
              <a:rPr lang="ca-ES" noProof="0" dirty="0" err="1">
                <a:latin typeface="Arial" panose="020B0604020202020204" pitchFamily="34" charset="0"/>
                <a:cs typeface="Arial" panose="020B0604020202020204" pitchFamily="34" charset="0"/>
              </a:rPr>
              <a:t>aportación</a:t>
            </a:r>
            <a:endParaRPr lang="ca-ES" noProof="0" dirty="0">
              <a:latin typeface="Arial" panose="020B0604020202020204" pitchFamily="34" charset="0"/>
              <a:cs typeface="Arial" panose="020B0604020202020204" pitchFamily="34" charset="0"/>
            </a:endParaRPr>
          </a:p>
        </c:rich>
      </c:tx>
      <c:layout>
        <c:manualLayout>
          <c:xMode val="edge"/>
          <c:yMode val="edge"/>
          <c:x val="0.19452077865266842"/>
          <c:y val="3.550821127385708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a-ES"/>
        </a:p>
      </c:txPr>
    </c:title>
    <c:autoTitleDeleted val="0"/>
    <c:plotArea>
      <c:layout/>
      <c:pieChart>
        <c:varyColors val="1"/>
        <c:ser>
          <c:idx val="0"/>
          <c:order val="0"/>
          <c:tx>
            <c:strRef>
              <c:f>'Gràfic tipologia participació'!$D$2</c:f>
              <c:strCache>
                <c:ptCount val="1"/>
                <c:pt idx="0">
                  <c:v>Percentatge particpants per tipologia</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3908-4991-93F7-F1B061FA8628}"/>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3908-4991-93F7-F1B061FA8628}"/>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3908-4991-93F7-F1B061FA862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noFill/>
                    </a:ln>
                    <a:solidFill>
                      <a:schemeClr val="tx1"/>
                    </a:solidFill>
                    <a:latin typeface="+mj-lt"/>
                    <a:ea typeface="+mn-ea"/>
                    <a:cs typeface="+mn-cs"/>
                  </a:defRPr>
                </a:pPr>
                <a:endParaRPr lang="ca-E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'Gràfic tipologia participació'!$C$3:$C$5</c:f>
              <c:strCache>
                <c:ptCount val="3"/>
                <c:pt idx="0">
                  <c:v>Aportacions inicials</c:v>
                </c:pt>
                <c:pt idx="1">
                  <c:v>Tallers temàtics</c:v>
                </c:pt>
                <c:pt idx="2">
                  <c:v>Tallers territorials</c:v>
                </c:pt>
              </c:strCache>
            </c:strRef>
          </c:cat>
          <c:val>
            <c:numRef>
              <c:f>'Gràfic tipologia participació'!$D$3:$D$5</c:f>
              <c:numCache>
                <c:formatCode>0%</c:formatCode>
                <c:ptCount val="3"/>
                <c:pt idx="0">
                  <c:v>0.22774659182036888</c:v>
                </c:pt>
                <c:pt idx="1">
                  <c:v>0.4699278267842823</c:v>
                </c:pt>
                <c:pt idx="2">
                  <c:v>0.30232558139534882</c:v>
                </c:pt>
              </c:numCache>
            </c:numRef>
          </c:val>
          <c:extLst>
            <c:ext xmlns:c16="http://schemas.microsoft.com/office/drawing/2014/chart" uri="{C3380CC4-5D6E-409C-BE32-E72D297353CC}">
              <c16:uniqueId val="{00000006-3908-4991-93F7-F1B061FA862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ca-ES"/>
        </a:p>
      </c:txPr>
    </c:legend>
    <c:plotVisOnly val="1"/>
    <c:dispBlanksAs val="gap"/>
    <c:showDLblsOverMax val="0"/>
  </c:chart>
  <c:spPr>
    <a:noFill/>
    <a:ln>
      <a:solidFill>
        <a:srgbClr val="000000"/>
      </a:solidFill>
    </a:ln>
    <a:effectLst/>
  </c:spPr>
  <c:txPr>
    <a:bodyPr/>
    <a:lstStyle/>
    <a:p>
      <a:pPr>
        <a:defRPr/>
      </a:pPr>
      <a:endParaRPr lang="ca-E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ln>
                  <a:noFill/>
                </a:ln>
                <a:solidFill>
                  <a:schemeClr val="tx1">
                    <a:alpha val="97000"/>
                  </a:schemeClr>
                </a:solidFill>
                <a:latin typeface="+mj-lt"/>
                <a:ea typeface="+mn-ea"/>
                <a:cs typeface="+mn-cs"/>
              </a:defRPr>
            </a:pPr>
            <a:r>
              <a:rPr lang="es-ES" dirty="0">
                <a:latin typeface="Arial" panose="020B0604020202020204" pitchFamily="34" charset="0"/>
                <a:cs typeface="Arial" panose="020B0604020202020204" pitchFamily="34" charset="0"/>
              </a:rPr>
              <a:t>Número de participantes por sexo</a:t>
            </a:r>
          </a:p>
        </c:rich>
      </c:tx>
      <c:overlay val="0"/>
      <c:spPr>
        <a:noFill/>
        <a:ln>
          <a:noFill/>
        </a:ln>
        <a:effectLst/>
      </c:spPr>
      <c:txPr>
        <a:bodyPr rot="0" spcFirstLastPara="1" vertOverflow="ellipsis" vert="horz" wrap="square" anchor="ctr" anchorCtr="1"/>
        <a:lstStyle/>
        <a:p>
          <a:pPr>
            <a:defRPr sz="1400" b="0" i="0" u="none" strike="noStrike" kern="1200" spc="0" baseline="0">
              <a:ln>
                <a:noFill/>
              </a:ln>
              <a:solidFill>
                <a:schemeClr val="tx1">
                  <a:alpha val="97000"/>
                </a:schemeClr>
              </a:solidFill>
              <a:latin typeface="+mj-lt"/>
              <a:ea typeface="+mn-ea"/>
              <a:cs typeface="+mn-cs"/>
            </a:defRPr>
          </a:pPr>
          <a:endParaRPr lang="ca-ES"/>
        </a:p>
      </c:txPr>
    </c:title>
    <c:autoTitleDeleted val="0"/>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AFC8-4997-A5C7-6AA0CB5C5B75}"/>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FC8-4997-A5C7-6AA0CB5C5B75}"/>
              </c:ext>
            </c:extLst>
          </c:dPt>
          <c:dLbls>
            <c:dLbl>
              <c:idx val="0"/>
              <c:tx>
                <c:rich>
                  <a:bodyPr/>
                  <a:lstStyle/>
                  <a:p>
                    <a:r>
                      <a:rPr lang="en-US"/>
                      <a:t>51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FC8-4997-A5C7-6AA0CB5C5B75}"/>
                </c:ext>
              </c:extLst>
            </c:dLbl>
            <c:dLbl>
              <c:idx val="1"/>
              <c:tx>
                <c:rich>
                  <a:bodyPr/>
                  <a:lstStyle/>
                  <a:p>
                    <a:r>
                      <a:rPr lang="en-US"/>
                      <a:t>49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FC8-4997-A5C7-6AA0CB5C5B75}"/>
                </c:ext>
              </c:extLst>
            </c:dLbl>
            <c:spPr>
              <a:noFill/>
              <a:ln>
                <a:noFill/>
              </a:ln>
              <a:effectLst/>
            </c:spPr>
            <c:txPr>
              <a:bodyPr rot="0" spcFirstLastPara="1" vertOverflow="clip" horzOverflow="clip" vert="horz" wrap="square" anchor="ctr" anchorCtr="1"/>
              <a:lstStyle/>
              <a:p>
                <a:pPr>
                  <a:defRPr sz="900" b="0" i="0" u="none" strike="noStrike" kern="1200" baseline="0">
                    <a:ln>
                      <a:noFill/>
                    </a:ln>
                    <a:solidFill>
                      <a:schemeClr val="tx1"/>
                    </a:solidFill>
                    <a:latin typeface="+mn-lt"/>
                    <a:ea typeface="+mn-ea"/>
                    <a:cs typeface="+mn-cs"/>
                  </a:defRPr>
                </a:pPr>
                <a:endParaRPr lang="ca-E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'Gràfic sexe'!$B$3:$B$4</c:f>
              <c:strCache>
                <c:ptCount val="2"/>
                <c:pt idx="0">
                  <c:v>Homes</c:v>
                </c:pt>
                <c:pt idx="1">
                  <c:v>Dones</c:v>
                </c:pt>
              </c:strCache>
            </c:strRef>
          </c:cat>
          <c:val>
            <c:numRef>
              <c:f>'Gràfic sexe'!$C$3:$C$4</c:f>
              <c:numCache>
                <c:formatCode>General</c:formatCode>
                <c:ptCount val="2"/>
                <c:pt idx="0">
                  <c:v>50.982226379794206</c:v>
                </c:pt>
                <c:pt idx="1">
                  <c:v>49.017773620205801</c:v>
                </c:pt>
              </c:numCache>
            </c:numRef>
          </c:val>
          <c:extLst>
            <c:ext xmlns:c16="http://schemas.microsoft.com/office/drawing/2014/chart" uri="{C3380CC4-5D6E-409C-BE32-E72D297353CC}">
              <c16:uniqueId val="{00000004-AFC8-4997-A5C7-6AA0CB5C5B7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ln>
                <a:noFill/>
              </a:ln>
              <a:solidFill>
                <a:schemeClr val="tx1">
                  <a:alpha val="97000"/>
                </a:schemeClr>
              </a:solidFill>
              <a:latin typeface="+mn-lt"/>
              <a:ea typeface="+mn-ea"/>
              <a:cs typeface="+mn-cs"/>
            </a:defRPr>
          </a:pPr>
          <a:endParaRPr lang="ca-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alpha val="90000"/>
        </a:schemeClr>
      </a:solidFill>
      <a:round/>
    </a:ln>
    <a:effectLst/>
  </c:spPr>
  <c:txPr>
    <a:bodyPr anchor="ctr" anchorCtr="0"/>
    <a:lstStyle/>
    <a:p>
      <a:pPr>
        <a:defRPr>
          <a:ln>
            <a:noFill/>
          </a:ln>
          <a:solidFill>
            <a:schemeClr val="tx1">
              <a:alpha val="97000"/>
            </a:schemeClr>
          </a:solidFill>
        </a:defRPr>
      </a:pPr>
      <a:endParaRPr lang="ca-E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dirty="0">
                <a:latin typeface="Arial" panose="020B0604020202020204" pitchFamily="34" charset="0"/>
                <a:cs typeface="Arial" panose="020B0604020202020204" pitchFamily="34" charset="0"/>
              </a:rPr>
              <a:t>Número</a:t>
            </a:r>
            <a:r>
              <a:rPr lang="es-ES" baseline="0" dirty="0">
                <a:latin typeface="Arial" panose="020B0604020202020204" pitchFamily="34" charset="0"/>
                <a:cs typeface="Arial" panose="020B0604020202020204" pitchFamily="34" charset="0"/>
              </a:rPr>
              <a:t> de aportaciones por edad</a:t>
            </a:r>
            <a:endParaRPr lang="es-ES"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a-ES"/>
        </a:p>
      </c:txPr>
    </c:title>
    <c:autoTitleDeleted val="0"/>
    <c:plotArea>
      <c:layout/>
      <c:barChart>
        <c:barDir val="col"/>
        <c:grouping val="clustered"/>
        <c:varyColors val="0"/>
        <c:ser>
          <c:idx val="0"/>
          <c:order val="0"/>
          <c:spPr>
            <a:solidFill>
              <a:schemeClr val="accent6"/>
            </a:solidFill>
            <a:ln>
              <a:noFill/>
            </a:ln>
            <a:effectLst/>
          </c:spPr>
          <c:invertIfNegative val="0"/>
          <c:cat>
            <c:strRef>
              <c:f>'Gràfic aportacions per edats'!$B$4:$B$11</c:f>
              <c:strCache>
                <c:ptCount val="8"/>
                <c:pt idx="0">
                  <c:v>Menys de 16 anys</c:v>
                </c:pt>
                <c:pt idx="1">
                  <c:v>De 16 a 25 anys</c:v>
                </c:pt>
                <c:pt idx="2">
                  <c:v>De 26 a 35 anys</c:v>
                </c:pt>
                <c:pt idx="3">
                  <c:v>De 36 a 45 anys</c:v>
                </c:pt>
                <c:pt idx="4">
                  <c:v>De 46 a 55 anys</c:v>
                </c:pt>
                <c:pt idx="5">
                  <c:v>De 56 a 65 anys</c:v>
                </c:pt>
                <c:pt idx="6">
                  <c:v>De 66 a 75 anys</c:v>
                </c:pt>
                <c:pt idx="7">
                  <c:v>Més de 75 anys</c:v>
                </c:pt>
              </c:strCache>
            </c:strRef>
          </c:cat>
          <c:val>
            <c:numRef>
              <c:f>'Gràfic aportacions per edats'!$C$4:$C$11</c:f>
              <c:numCache>
                <c:formatCode>General</c:formatCode>
                <c:ptCount val="8"/>
                <c:pt idx="0">
                  <c:v>25</c:v>
                </c:pt>
                <c:pt idx="1">
                  <c:v>43</c:v>
                </c:pt>
                <c:pt idx="2">
                  <c:v>154</c:v>
                </c:pt>
                <c:pt idx="3">
                  <c:v>309</c:v>
                </c:pt>
                <c:pt idx="4">
                  <c:v>306</c:v>
                </c:pt>
                <c:pt idx="5">
                  <c:v>170</c:v>
                </c:pt>
                <c:pt idx="6">
                  <c:v>55</c:v>
                </c:pt>
                <c:pt idx="7">
                  <c:v>7</c:v>
                </c:pt>
              </c:numCache>
            </c:numRef>
          </c:val>
          <c:extLst>
            <c:ext xmlns:c16="http://schemas.microsoft.com/office/drawing/2014/chart" uri="{C3380CC4-5D6E-409C-BE32-E72D297353CC}">
              <c16:uniqueId val="{00000000-BE02-42C3-8BA0-EAF2BFFD981A}"/>
            </c:ext>
          </c:extLst>
        </c:ser>
        <c:dLbls>
          <c:showLegendKey val="0"/>
          <c:showVal val="0"/>
          <c:showCatName val="0"/>
          <c:showSerName val="0"/>
          <c:showPercent val="0"/>
          <c:showBubbleSize val="0"/>
        </c:dLbls>
        <c:gapWidth val="219"/>
        <c:overlap val="-27"/>
        <c:axId val="537064256"/>
        <c:axId val="537063840"/>
      </c:barChart>
      <c:catAx>
        <c:axId val="5370642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dirty="0">
                    <a:latin typeface="Arial" panose="020B0604020202020204" pitchFamily="34" charset="0"/>
                    <a:cs typeface="Arial" panose="020B0604020202020204" pitchFamily="34" charset="0"/>
                  </a:rPr>
                  <a:t>Franjas</a:t>
                </a:r>
                <a:r>
                  <a:rPr lang="es-ES" baseline="0" dirty="0">
                    <a:latin typeface="Arial" panose="020B0604020202020204" pitchFamily="34" charset="0"/>
                    <a:cs typeface="Arial" panose="020B0604020202020204" pitchFamily="34" charset="0"/>
                  </a:rPr>
                  <a:t> de edad</a:t>
                </a:r>
                <a:endParaRPr lang="es-ES"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a-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ES"/>
          </a:p>
        </c:txPr>
        <c:crossAx val="537063840"/>
        <c:crosses val="autoZero"/>
        <c:auto val="1"/>
        <c:lblAlgn val="ctr"/>
        <c:lblOffset val="100"/>
        <c:noMultiLvlLbl val="0"/>
      </c:catAx>
      <c:valAx>
        <c:axId val="537063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dirty="0"/>
                  <a:t>Número de aportaciones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a-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ES"/>
          </a:p>
        </c:txPr>
        <c:crossAx val="537064256"/>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ca-ES"/>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9851C2-9375-41A3-A4FA-145FE1B95D5A}" type="doc">
      <dgm:prSet loTypeId="urn:microsoft.com/office/officeart/2005/8/layout/hProcess4" loCatId="process" qsTypeId="urn:microsoft.com/office/officeart/2005/8/quickstyle/simple1" qsCatId="simple" csTypeId="urn:microsoft.com/office/officeart/2005/8/colors/accent0_1" csCatId="mainScheme" phldr="1"/>
      <dgm:spPr/>
      <dgm:t>
        <a:bodyPr/>
        <a:lstStyle/>
        <a:p>
          <a:endParaRPr lang="es-ES"/>
        </a:p>
      </dgm:t>
    </dgm:pt>
    <dgm:pt modelId="{3DE4254E-206B-49E4-A8F4-ECCB5859F214}">
      <dgm:prSet phldrT="[Texto]"/>
      <dgm:spPr>
        <a:ln>
          <a:solidFill>
            <a:schemeClr val="accent6">
              <a:lumMod val="50000"/>
            </a:schemeClr>
          </a:solidFill>
        </a:ln>
      </dgm:spPr>
      <dgm:t>
        <a:bodyPr/>
        <a:lstStyle/>
        <a:p>
          <a:r>
            <a:rPr lang="es-ES" b="1" dirty="0"/>
            <a:t>PRIORIDAD POLÍTICA</a:t>
          </a:r>
        </a:p>
      </dgm:t>
    </dgm:pt>
    <dgm:pt modelId="{98B221A7-56BB-4F5E-9F32-D733D5EB267D}" type="parTrans" cxnId="{F568770C-52B4-41A6-A13C-3065681E66DB}">
      <dgm:prSet/>
      <dgm:spPr/>
      <dgm:t>
        <a:bodyPr/>
        <a:lstStyle/>
        <a:p>
          <a:endParaRPr lang="es-ES"/>
        </a:p>
      </dgm:t>
    </dgm:pt>
    <dgm:pt modelId="{5E85FA9B-7B65-422F-B41C-162BFFA7A0AB}" type="sibTrans" cxnId="{F568770C-52B4-41A6-A13C-3065681E66DB}">
      <dgm:prSet/>
      <dgm:spPr/>
      <dgm:t>
        <a:bodyPr/>
        <a:lstStyle/>
        <a:p>
          <a:endParaRPr lang="es-ES"/>
        </a:p>
      </dgm:t>
    </dgm:pt>
    <dgm:pt modelId="{E718B2EC-2E20-4396-B3EC-51B75E73B478}">
      <dgm:prSet phldrT="[Texto]" custT="1"/>
      <dgm:spPr/>
      <dgm:t>
        <a:bodyPr/>
        <a:lstStyle/>
        <a:p>
          <a:endParaRPr lang="es-ES" sz="1200" dirty="0"/>
        </a:p>
      </dgm:t>
    </dgm:pt>
    <dgm:pt modelId="{32B7E34C-831D-4AB9-B3D7-322B2C305E0F}" type="parTrans" cxnId="{315343A5-67D2-4177-AD87-7DCC4D0475C7}">
      <dgm:prSet/>
      <dgm:spPr/>
      <dgm:t>
        <a:bodyPr/>
        <a:lstStyle/>
        <a:p>
          <a:endParaRPr lang="es-ES"/>
        </a:p>
      </dgm:t>
    </dgm:pt>
    <dgm:pt modelId="{25D36D4C-4E3E-4DAB-9C57-232B2D45CF11}" type="sibTrans" cxnId="{315343A5-67D2-4177-AD87-7DCC4D0475C7}">
      <dgm:prSet/>
      <dgm:spPr/>
      <dgm:t>
        <a:bodyPr/>
        <a:lstStyle/>
        <a:p>
          <a:endParaRPr lang="es-ES"/>
        </a:p>
      </dgm:t>
    </dgm:pt>
    <dgm:pt modelId="{2E27B48D-8D8C-49BC-A392-E3AD26F49253}">
      <dgm:prSet phldrT="[Texto]"/>
      <dgm:spPr>
        <a:ln>
          <a:solidFill>
            <a:schemeClr val="accent6">
              <a:lumMod val="50000"/>
            </a:schemeClr>
          </a:solidFill>
        </a:ln>
      </dgm:spPr>
      <dgm:t>
        <a:bodyPr/>
        <a:lstStyle/>
        <a:p>
          <a:r>
            <a:rPr lang="es-ES" b="1" dirty="0"/>
            <a:t>COMISIÓN REDACTORA</a:t>
          </a:r>
        </a:p>
      </dgm:t>
    </dgm:pt>
    <dgm:pt modelId="{B5D9E7C1-8ACF-43F5-A2FD-D4ECFC04ECCD}" type="parTrans" cxnId="{40A25271-E4DB-417C-9636-E2DC6DAB11E5}">
      <dgm:prSet/>
      <dgm:spPr/>
      <dgm:t>
        <a:bodyPr/>
        <a:lstStyle/>
        <a:p>
          <a:endParaRPr lang="es-ES"/>
        </a:p>
      </dgm:t>
    </dgm:pt>
    <dgm:pt modelId="{C06746CF-95AA-49A4-B8B8-0125CE8B3649}" type="sibTrans" cxnId="{40A25271-E4DB-417C-9636-E2DC6DAB11E5}">
      <dgm:prSet/>
      <dgm:spPr/>
      <dgm:t>
        <a:bodyPr/>
        <a:lstStyle/>
        <a:p>
          <a:endParaRPr lang="es-ES"/>
        </a:p>
      </dgm:t>
    </dgm:pt>
    <dgm:pt modelId="{0CD18F07-5654-4805-B611-F075BCB35359}">
      <dgm:prSet phldrT="[Texto]" custT="1"/>
      <dgm:spPr/>
      <dgm:t>
        <a:bodyPr/>
        <a:lstStyle/>
        <a:p>
          <a:r>
            <a:rPr lang="es-ES" sz="1200" dirty="0"/>
            <a:t> ARCA</a:t>
          </a:r>
        </a:p>
      </dgm:t>
    </dgm:pt>
    <dgm:pt modelId="{3410828F-9810-436A-AE68-BC364BCB76CD}" type="parTrans" cxnId="{020B8C90-3C85-4846-80BD-7E4F6797868F}">
      <dgm:prSet/>
      <dgm:spPr/>
      <dgm:t>
        <a:bodyPr/>
        <a:lstStyle/>
        <a:p>
          <a:endParaRPr lang="es-ES"/>
        </a:p>
      </dgm:t>
    </dgm:pt>
    <dgm:pt modelId="{351E5806-D4B9-4AB3-9EA8-D72C19159A67}" type="sibTrans" cxnId="{020B8C90-3C85-4846-80BD-7E4F6797868F}">
      <dgm:prSet/>
      <dgm:spPr/>
      <dgm:t>
        <a:bodyPr/>
        <a:lstStyle/>
        <a:p>
          <a:endParaRPr lang="es-ES"/>
        </a:p>
      </dgm:t>
    </dgm:pt>
    <dgm:pt modelId="{441A6333-4BAA-4EA9-8ED9-3408D555D2D8}">
      <dgm:prSet phldrT="[Texto]" custT="1"/>
      <dgm:spPr/>
      <dgm:t>
        <a:bodyPr/>
        <a:lstStyle/>
        <a:p>
          <a:r>
            <a:rPr lang="es-ES" sz="1100" dirty="0"/>
            <a:t>Consenso</a:t>
          </a:r>
        </a:p>
      </dgm:t>
    </dgm:pt>
    <dgm:pt modelId="{E9534083-6C90-46F5-811F-00618AC2DAA7}" type="parTrans" cxnId="{35E8EE17-D808-40E6-94B1-C9109A0E112B}">
      <dgm:prSet/>
      <dgm:spPr/>
      <dgm:t>
        <a:bodyPr/>
        <a:lstStyle/>
        <a:p>
          <a:endParaRPr lang="es-ES"/>
        </a:p>
      </dgm:t>
    </dgm:pt>
    <dgm:pt modelId="{94AB6006-49E1-411E-8A0B-E561AA84A887}" type="sibTrans" cxnId="{35E8EE17-D808-40E6-94B1-C9109A0E112B}">
      <dgm:prSet/>
      <dgm:spPr/>
      <dgm:t>
        <a:bodyPr/>
        <a:lstStyle/>
        <a:p>
          <a:endParaRPr lang="es-ES"/>
        </a:p>
      </dgm:t>
    </dgm:pt>
    <dgm:pt modelId="{42450112-7619-4FB0-B977-A0DA2C8ABA46}">
      <dgm:prSet phldrT="[Texto]" custT="1"/>
      <dgm:spPr/>
      <dgm:t>
        <a:bodyPr/>
        <a:lstStyle/>
        <a:p>
          <a:r>
            <a:rPr lang="es-ES" sz="1200" dirty="0"/>
            <a:t> ACM</a:t>
          </a:r>
        </a:p>
      </dgm:t>
    </dgm:pt>
    <dgm:pt modelId="{A763C59C-DA59-42D0-903E-8E79F75312CA}" type="parTrans" cxnId="{E9893BBB-2B85-4244-864F-8F4B69C97D26}">
      <dgm:prSet/>
      <dgm:spPr/>
      <dgm:t>
        <a:bodyPr/>
        <a:lstStyle/>
        <a:p>
          <a:endParaRPr lang="es-ES"/>
        </a:p>
      </dgm:t>
    </dgm:pt>
    <dgm:pt modelId="{129184AC-421C-4EF4-ADD3-27D52BE03D6C}" type="sibTrans" cxnId="{E9893BBB-2B85-4244-864F-8F4B69C97D26}">
      <dgm:prSet/>
      <dgm:spPr/>
      <dgm:t>
        <a:bodyPr/>
        <a:lstStyle/>
        <a:p>
          <a:endParaRPr lang="es-ES"/>
        </a:p>
      </dgm:t>
    </dgm:pt>
    <dgm:pt modelId="{9BB1D732-933F-4FE7-BFCA-5687460CCB68}">
      <dgm:prSet phldrT="[Texto]" custT="1"/>
      <dgm:spPr/>
      <dgm:t>
        <a:bodyPr/>
        <a:lstStyle/>
        <a:p>
          <a:r>
            <a:rPr lang="es-ES" sz="1200" dirty="0"/>
            <a:t> </a:t>
          </a:r>
          <a:r>
            <a:rPr lang="es-ES" sz="1200" dirty="0" err="1"/>
            <a:t>Micropobles</a:t>
          </a:r>
          <a:endParaRPr lang="es-ES" sz="1200" dirty="0"/>
        </a:p>
      </dgm:t>
    </dgm:pt>
    <dgm:pt modelId="{02142AC8-BAC1-45B8-9942-3655CC841D57}" type="parTrans" cxnId="{E5A6053C-1B07-4970-AD12-D5B95D7DCC8D}">
      <dgm:prSet/>
      <dgm:spPr/>
      <dgm:t>
        <a:bodyPr/>
        <a:lstStyle/>
        <a:p>
          <a:endParaRPr lang="es-ES"/>
        </a:p>
      </dgm:t>
    </dgm:pt>
    <dgm:pt modelId="{1FB14811-A451-48C2-9BAA-6C10697EFBB7}" type="sibTrans" cxnId="{E5A6053C-1B07-4970-AD12-D5B95D7DCC8D}">
      <dgm:prSet/>
      <dgm:spPr/>
      <dgm:t>
        <a:bodyPr/>
        <a:lstStyle/>
        <a:p>
          <a:endParaRPr lang="es-ES"/>
        </a:p>
      </dgm:t>
    </dgm:pt>
    <dgm:pt modelId="{6C7D4BA0-C803-4A87-922D-007F204B2145}">
      <dgm:prSet phldrT="[Texto]"/>
      <dgm:spPr>
        <a:ln>
          <a:solidFill>
            <a:schemeClr val="accent6">
              <a:lumMod val="50000"/>
            </a:schemeClr>
          </a:solidFill>
        </a:ln>
      </dgm:spPr>
      <dgm:t>
        <a:bodyPr/>
        <a:lstStyle/>
        <a:p>
          <a:r>
            <a:rPr lang="es-ES" b="1" dirty="0"/>
            <a:t>COMISIÓN MOTORA</a:t>
          </a:r>
          <a:r>
            <a:rPr lang="es-ES" dirty="0"/>
            <a:t> </a:t>
          </a:r>
          <a:endParaRPr lang="es-ES" b="1" dirty="0"/>
        </a:p>
      </dgm:t>
    </dgm:pt>
    <dgm:pt modelId="{F3C1318B-1466-4339-8FE5-9EA5A3DFF77E}" type="parTrans" cxnId="{CABBD4CF-1E66-45FE-9350-AA8C6FD30F41}">
      <dgm:prSet/>
      <dgm:spPr/>
      <dgm:t>
        <a:bodyPr/>
        <a:lstStyle/>
        <a:p>
          <a:endParaRPr lang="es-ES"/>
        </a:p>
      </dgm:t>
    </dgm:pt>
    <dgm:pt modelId="{2651802C-D360-403D-9BAF-63B930CFC19F}" type="sibTrans" cxnId="{CABBD4CF-1E66-45FE-9350-AA8C6FD30F41}">
      <dgm:prSet/>
      <dgm:spPr/>
      <dgm:t>
        <a:bodyPr/>
        <a:lstStyle/>
        <a:p>
          <a:endParaRPr lang="es-ES"/>
        </a:p>
      </dgm:t>
    </dgm:pt>
    <dgm:pt modelId="{66D7357E-9B6D-454F-9C32-632FD306B23C}">
      <dgm:prSet phldrT="[Texto]" custT="1"/>
      <dgm:spPr/>
      <dgm:t>
        <a:bodyPr/>
        <a:lstStyle/>
        <a:p>
          <a:r>
            <a:rPr lang="es-ES" sz="1200" dirty="0"/>
            <a:t> CADS</a:t>
          </a:r>
        </a:p>
      </dgm:t>
    </dgm:pt>
    <dgm:pt modelId="{7F75276E-0AD9-47B7-B994-7619C580FF80}" type="parTrans" cxnId="{ED2EAB4F-7FA3-4467-88AE-1E6415322F47}">
      <dgm:prSet/>
      <dgm:spPr/>
      <dgm:t>
        <a:bodyPr/>
        <a:lstStyle/>
        <a:p>
          <a:endParaRPr lang="es-ES"/>
        </a:p>
      </dgm:t>
    </dgm:pt>
    <dgm:pt modelId="{CE406025-AAB8-4C94-A7A7-9179B4B837A7}" type="sibTrans" cxnId="{ED2EAB4F-7FA3-4467-88AE-1E6415322F47}">
      <dgm:prSet/>
      <dgm:spPr/>
      <dgm:t>
        <a:bodyPr/>
        <a:lstStyle/>
        <a:p>
          <a:endParaRPr lang="es-ES"/>
        </a:p>
      </dgm:t>
    </dgm:pt>
    <dgm:pt modelId="{EF0FE6B3-28A4-4F7E-B668-37A45275091E}">
      <dgm:prSet phldrT="[Texto]" custT="1"/>
      <dgm:spPr>
        <a:ln>
          <a:solidFill>
            <a:schemeClr val="accent6">
              <a:lumMod val="50000"/>
            </a:schemeClr>
          </a:solidFill>
        </a:ln>
      </dgm:spPr>
      <dgm:t>
        <a:bodyPr/>
        <a:lstStyle/>
        <a:p>
          <a:r>
            <a:rPr lang="es-ES" sz="700" dirty="0"/>
            <a:t> </a:t>
          </a:r>
          <a:r>
            <a:rPr lang="es-ES" sz="900" b="1" dirty="0"/>
            <a:t> FIRMA Y ACUERDO DE GOBIERNO</a:t>
          </a:r>
          <a:endParaRPr lang="es-ES" sz="700" b="1" dirty="0"/>
        </a:p>
      </dgm:t>
    </dgm:pt>
    <dgm:pt modelId="{405CC205-CFD4-4E13-9FDA-C4B0E13B3DD6}" type="parTrans" cxnId="{34F9A942-0916-4047-AE07-D0A26D429FEC}">
      <dgm:prSet/>
      <dgm:spPr/>
      <dgm:t>
        <a:bodyPr/>
        <a:lstStyle/>
        <a:p>
          <a:endParaRPr lang="es-ES"/>
        </a:p>
      </dgm:t>
    </dgm:pt>
    <dgm:pt modelId="{C3992CC6-F89C-4AAC-95CF-8CF17648386F}" type="sibTrans" cxnId="{34F9A942-0916-4047-AE07-D0A26D429FEC}">
      <dgm:prSet/>
      <dgm:spPr/>
      <dgm:t>
        <a:bodyPr/>
        <a:lstStyle/>
        <a:p>
          <a:endParaRPr lang="es-ES"/>
        </a:p>
      </dgm:t>
    </dgm:pt>
    <dgm:pt modelId="{40316D10-6014-4838-A587-BB99489C9AE1}">
      <dgm:prSet/>
      <dgm:spPr>
        <a:ln>
          <a:solidFill>
            <a:schemeClr val="accent6">
              <a:lumMod val="50000"/>
            </a:schemeClr>
          </a:solidFill>
        </a:ln>
      </dgm:spPr>
      <dgm:t>
        <a:bodyPr/>
        <a:lstStyle/>
        <a:p>
          <a:r>
            <a:rPr lang="es-ES" b="1" dirty="0"/>
            <a:t>PARTICIPACIÓN TERRITORIAL</a:t>
          </a:r>
        </a:p>
      </dgm:t>
    </dgm:pt>
    <dgm:pt modelId="{6408E291-65BA-42B2-ADAF-81A8F9EBA8E4}" type="sibTrans" cxnId="{ABB284B4-E172-44E8-97D6-949386F2BAE3}">
      <dgm:prSet/>
      <dgm:spPr/>
      <dgm:t>
        <a:bodyPr/>
        <a:lstStyle/>
        <a:p>
          <a:endParaRPr lang="es-ES"/>
        </a:p>
      </dgm:t>
    </dgm:pt>
    <dgm:pt modelId="{37B082C2-5534-4C4B-BB23-C2E4E0A45460}" type="parTrans" cxnId="{ABB284B4-E172-44E8-97D6-949386F2BAE3}">
      <dgm:prSet/>
      <dgm:spPr/>
      <dgm:t>
        <a:bodyPr/>
        <a:lstStyle/>
        <a:p>
          <a:endParaRPr lang="es-ES"/>
        </a:p>
      </dgm:t>
    </dgm:pt>
    <dgm:pt modelId="{610CF834-21C7-44E0-BFA0-ECCA636A1C82}">
      <dgm:prSet custT="1"/>
      <dgm:spPr/>
      <dgm:t>
        <a:bodyPr/>
        <a:lstStyle/>
        <a:p>
          <a:r>
            <a:rPr lang="es-ES" sz="1200" dirty="0"/>
            <a:t>GALS y entidades locales</a:t>
          </a:r>
        </a:p>
      </dgm:t>
    </dgm:pt>
    <dgm:pt modelId="{697D0F60-A4D2-479A-8D87-393221DF9305}" type="parTrans" cxnId="{E67A18BF-8129-49CE-8F5A-01A3767DF877}">
      <dgm:prSet/>
      <dgm:spPr/>
      <dgm:t>
        <a:bodyPr/>
        <a:lstStyle/>
        <a:p>
          <a:endParaRPr lang="es-ES"/>
        </a:p>
      </dgm:t>
    </dgm:pt>
    <dgm:pt modelId="{83B611BF-B421-48AE-91E5-C9D8E7875E2B}" type="sibTrans" cxnId="{E67A18BF-8129-49CE-8F5A-01A3767DF877}">
      <dgm:prSet/>
      <dgm:spPr/>
      <dgm:t>
        <a:bodyPr/>
        <a:lstStyle/>
        <a:p>
          <a:endParaRPr lang="es-ES"/>
        </a:p>
      </dgm:t>
    </dgm:pt>
    <dgm:pt modelId="{3E966A0F-DC40-46E9-A457-823F349584C4}">
      <dgm:prSet phldrT="[Texto]" custT="1"/>
      <dgm:spPr/>
      <dgm:t>
        <a:bodyPr/>
        <a:lstStyle/>
        <a:p>
          <a:r>
            <a:rPr lang="es-ES" sz="1100" dirty="0" err="1"/>
            <a:t>Aprovación</a:t>
          </a:r>
          <a:r>
            <a:rPr lang="es-ES" sz="1100" dirty="0"/>
            <a:t> final</a:t>
          </a:r>
        </a:p>
      </dgm:t>
    </dgm:pt>
    <dgm:pt modelId="{B06AA0DB-3CB2-4500-A570-D868091938A5}" type="parTrans" cxnId="{01B7FA6E-5BC3-4A6E-B8E5-C30517A42CB7}">
      <dgm:prSet/>
      <dgm:spPr/>
      <dgm:t>
        <a:bodyPr/>
        <a:lstStyle/>
        <a:p>
          <a:endParaRPr lang="es-ES"/>
        </a:p>
      </dgm:t>
    </dgm:pt>
    <dgm:pt modelId="{CDE3D3C7-67DF-43FB-8C7D-F9AB5D856480}" type="sibTrans" cxnId="{01B7FA6E-5BC3-4A6E-B8E5-C30517A42CB7}">
      <dgm:prSet/>
      <dgm:spPr/>
      <dgm:t>
        <a:bodyPr/>
        <a:lstStyle/>
        <a:p>
          <a:endParaRPr lang="es-ES"/>
        </a:p>
      </dgm:t>
    </dgm:pt>
    <dgm:pt modelId="{B7C794E8-87C1-47A2-A3EF-E89FDDB20156}">
      <dgm:prSet phldrT="[Texto]" custT="1"/>
      <dgm:spPr/>
      <dgm:t>
        <a:bodyPr/>
        <a:lstStyle/>
        <a:p>
          <a:r>
            <a:rPr lang="es-ES" sz="1100" dirty="0"/>
            <a:t>Firma</a:t>
          </a:r>
        </a:p>
      </dgm:t>
    </dgm:pt>
    <dgm:pt modelId="{B8A432EF-B889-46E7-B3E2-C5F33B30225B}" type="parTrans" cxnId="{7AA18E50-DD75-4E66-901A-DC6C960AFE5B}">
      <dgm:prSet/>
      <dgm:spPr/>
      <dgm:t>
        <a:bodyPr/>
        <a:lstStyle/>
        <a:p>
          <a:endParaRPr lang="es-ES"/>
        </a:p>
      </dgm:t>
    </dgm:pt>
    <dgm:pt modelId="{2621BFF1-2288-41F2-89A5-D8B265634C6A}" type="sibTrans" cxnId="{7AA18E50-DD75-4E66-901A-DC6C960AFE5B}">
      <dgm:prSet/>
      <dgm:spPr/>
      <dgm:t>
        <a:bodyPr/>
        <a:lstStyle/>
        <a:p>
          <a:endParaRPr lang="es-ES"/>
        </a:p>
      </dgm:t>
    </dgm:pt>
    <dgm:pt modelId="{79F7D6AF-674C-4611-BAD1-88F2EE933AD6}">
      <dgm:prSet phldrT="[Texto]" custT="1"/>
      <dgm:spPr/>
      <dgm:t>
        <a:bodyPr/>
        <a:lstStyle/>
        <a:p>
          <a:r>
            <a:rPr lang="es-ES" sz="1100" dirty="0"/>
            <a:t>Acuerdo de gobierno</a:t>
          </a:r>
        </a:p>
      </dgm:t>
    </dgm:pt>
    <dgm:pt modelId="{167080E9-0FB7-4033-B9FB-F3EDF43C7F17}" type="parTrans" cxnId="{D452B2CD-D029-4046-B40E-9730C43A0A73}">
      <dgm:prSet/>
      <dgm:spPr/>
      <dgm:t>
        <a:bodyPr/>
        <a:lstStyle/>
        <a:p>
          <a:endParaRPr lang="es-ES"/>
        </a:p>
      </dgm:t>
    </dgm:pt>
    <dgm:pt modelId="{CD5E252A-9028-4F72-8007-C32411EBCD3A}" type="sibTrans" cxnId="{D452B2CD-D029-4046-B40E-9730C43A0A73}">
      <dgm:prSet/>
      <dgm:spPr/>
      <dgm:t>
        <a:bodyPr/>
        <a:lstStyle/>
        <a:p>
          <a:endParaRPr lang="es-ES"/>
        </a:p>
      </dgm:t>
    </dgm:pt>
    <dgm:pt modelId="{1144134B-5D95-4A8D-837E-1202E684E7F4}">
      <dgm:prSet phldrT="[Texto]" custT="1"/>
      <dgm:spPr/>
      <dgm:t>
        <a:bodyPr/>
        <a:lstStyle/>
        <a:p>
          <a:r>
            <a:rPr lang="es-ES" sz="1100" dirty="0"/>
            <a:t>Implementación</a:t>
          </a:r>
        </a:p>
      </dgm:t>
    </dgm:pt>
    <dgm:pt modelId="{146DE982-E96F-4BF8-B0A7-B53BBBB05C10}" type="parTrans" cxnId="{A08E341F-ADD7-4187-A284-452C79E6B164}">
      <dgm:prSet/>
      <dgm:spPr/>
      <dgm:t>
        <a:bodyPr/>
        <a:lstStyle/>
        <a:p>
          <a:endParaRPr lang="es-ES"/>
        </a:p>
      </dgm:t>
    </dgm:pt>
    <dgm:pt modelId="{A7DD88CC-B953-4C0F-A465-CE7D3D32F114}" type="sibTrans" cxnId="{A08E341F-ADD7-4187-A284-452C79E6B164}">
      <dgm:prSet/>
      <dgm:spPr/>
      <dgm:t>
        <a:bodyPr/>
        <a:lstStyle/>
        <a:p>
          <a:endParaRPr lang="es-ES"/>
        </a:p>
      </dgm:t>
    </dgm:pt>
    <dgm:pt modelId="{48D40187-6FEB-4C4C-9C54-A25F0D215C9E}">
      <dgm:prSet custT="1"/>
      <dgm:spPr/>
      <dgm:t>
        <a:bodyPr/>
        <a:lstStyle/>
        <a:p>
          <a:endParaRPr lang="es-ES" sz="800"/>
        </a:p>
      </dgm:t>
    </dgm:pt>
    <dgm:pt modelId="{7E7CD46F-74A9-47D5-B619-5261CFE84579}" type="parTrans" cxnId="{19F8C5F3-D9C8-4EA6-9CF7-19F57D9E1A89}">
      <dgm:prSet/>
      <dgm:spPr/>
      <dgm:t>
        <a:bodyPr/>
        <a:lstStyle/>
        <a:p>
          <a:endParaRPr lang="es-ES"/>
        </a:p>
      </dgm:t>
    </dgm:pt>
    <dgm:pt modelId="{EC0B1054-57E0-486D-AFF7-FD98F6BFCD5B}" type="sibTrans" cxnId="{19F8C5F3-D9C8-4EA6-9CF7-19F57D9E1A89}">
      <dgm:prSet/>
      <dgm:spPr/>
      <dgm:t>
        <a:bodyPr/>
        <a:lstStyle/>
        <a:p>
          <a:endParaRPr lang="es-ES"/>
        </a:p>
      </dgm:t>
    </dgm:pt>
    <dgm:pt modelId="{D91464FD-15C3-4C38-84B9-DE6027A76A87}">
      <dgm:prSet custT="1"/>
      <dgm:spPr/>
      <dgm:t>
        <a:bodyPr/>
        <a:lstStyle/>
        <a:p>
          <a:endParaRPr lang="es-ES" sz="800"/>
        </a:p>
      </dgm:t>
    </dgm:pt>
    <dgm:pt modelId="{CC4A9DA3-61EB-4133-B269-DDAA545E6E4F}" type="parTrans" cxnId="{5A316AD6-AA9F-44AD-9C54-86C0904EF01F}">
      <dgm:prSet/>
      <dgm:spPr/>
      <dgm:t>
        <a:bodyPr/>
        <a:lstStyle/>
        <a:p>
          <a:endParaRPr lang="es-ES"/>
        </a:p>
      </dgm:t>
    </dgm:pt>
    <dgm:pt modelId="{B65EFDB1-E380-40C5-89B6-66F89E6370D4}" type="sibTrans" cxnId="{5A316AD6-AA9F-44AD-9C54-86C0904EF01F}">
      <dgm:prSet/>
      <dgm:spPr/>
      <dgm:t>
        <a:bodyPr/>
        <a:lstStyle/>
        <a:p>
          <a:endParaRPr lang="es-ES"/>
        </a:p>
      </dgm:t>
    </dgm:pt>
    <dgm:pt modelId="{AEC0F1C5-C6DD-4219-85E7-DDEFB50D9219}">
      <dgm:prSet custT="1"/>
      <dgm:spPr/>
      <dgm:t>
        <a:bodyPr/>
        <a:lstStyle/>
        <a:p>
          <a:r>
            <a:rPr lang="es-ES" sz="1200" dirty="0"/>
            <a:t>AGENTES SOCIALES Y ECONÓMICOS</a:t>
          </a:r>
          <a:endParaRPr lang="es-ES" sz="800" dirty="0"/>
        </a:p>
      </dgm:t>
    </dgm:pt>
    <dgm:pt modelId="{B7B3C1BA-D063-44FC-9649-FE2362E6CA17}" type="parTrans" cxnId="{6D3D5E5D-A3B4-4CD2-BC9D-B0648168064D}">
      <dgm:prSet/>
      <dgm:spPr/>
      <dgm:t>
        <a:bodyPr/>
        <a:lstStyle/>
        <a:p>
          <a:endParaRPr lang="es-ES"/>
        </a:p>
      </dgm:t>
    </dgm:pt>
    <dgm:pt modelId="{1BA08ABA-B38B-4EDC-92D7-21BBF73B8522}" type="sibTrans" cxnId="{6D3D5E5D-A3B4-4CD2-BC9D-B0648168064D}">
      <dgm:prSet/>
      <dgm:spPr/>
      <dgm:t>
        <a:bodyPr/>
        <a:lstStyle/>
        <a:p>
          <a:endParaRPr lang="es-ES"/>
        </a:p>
      </dgm:t>
    </dgm:pt>
    <dgm:pt modelId="{9B12253B-5DA9-400F-97FC-8771797CF839}">
      <dgm:prSet phldrT="[Texto]" custT="1"/>
      <dgm:spPr/>
      <dgm:t>
        <a:bodyPr/>
        <a:lstStyle/>
        <a:p>
          <a:r>
            <a:rPr lang="es-ES" sz="1200" dirty="0"/>
            <a:t> Agenda Urbana</a:t>
          </a:r>
        </a:p>
      </dgm:t>
    </dgm:pt>
    <dgm:pt modelId="{FABE20A6-4A2D-4B13-AED2-2B30DBF28E78}" type="parTrans" cxnId="{99EF24DD-28A5-416D-8631-743732A94EA2}">
      <dgm:prSet/>
      <dgm:spPr/>
      <dgm:t>
        <a:bodyPr/>
        <a:lstStyle/>
        <a:p>
          <a:endParaRPr lang="es-ES"/>
        </a:p>
      </dgm:t>
    </dgm:pt>
    <dgm:pt modelId="{1C685E1B-58C6-4102-AE93-DDB3694E6728}" type="sibTrans" cxnId="{99EF24DD-28A5-416D-8631-743732A94EA2}">
      <dgm:prSet/>
      <dgm:spPr/>
      <dgm:t>
        <a:bodyPr/>
        <a:lstStyle/>
        <a:p>
          <a:endParaRPr lang="es-ES"/>
        </a:p>
      </dgm:t>
    </dgm:pt>
    <dgm:pt modelId="{F64811D1-F649-4A14-9F62-3ADA3A998467}">
      <dgm:prSet phldrT="[Texto]" custT="1"/>
      <dgm:spPr/>
      <dgm:t>
        <a:bodyPr/>
        <a:lstStyle/>
        <a:p>
          <a:r>
            <a:rPr lang="es-ES" sz="1200" dirty="0"/>
            <a:t> Agenda 2030</a:t>
          </a:r>
        </a:p>
      </dgm:t>
    </dgm:pt>
    <dgm:pt modelId="{0EB2CAEA-AA55-462D-9DDB-8AA167DC9375}" type="parTrans" cxnId="{FA56D85B-63B9-448B-9F8B-1546592A4AB6}">
      <dgm:prSet/>
      <dgm:spPr/>
      <dgm:t>
        <a:bodyPr/>
        <a:lstStyle/>
        <a:p>
          <a:endParaRPr lang="es-ES"/>
        </a:p>
      </dgm:t>
    </dgm:pt>
    <dgm:pt modelId="{D34552D5-7EDE-4137-B910-7EC70F958D84}" type="sibTrans" cxnId="{FA56D85B-63B9-448B-9F8B-1546592A4AB6}">
      <dgm:prSet/>
      <dgm:spPr/>
      <dgm:t>
        <a:bodyPr/>
        <a:lstStyle/>
        <a:p>
          <a:endParaRPr lang="es-ES"/>
        </a:p>
      </dgm:t>
    </dgm:pt>
    <dgm:pt modelId="{BF5D6AC5-70B7-4FE7-941E-3BCACA2F72C1}">
      <dgm:prSet phldrT="[Texto]" custT="1"/>
      <dgm:spPr/>
      <dgm:t>
        <a:bodyPr/>
        <a:lstStyle/>
        <a:p>
          <a:r>
            <a:rPr lang="es-ES" sz="1200" dirty="0"/>
            <a:t>CID</a:t>
          </a:r>
        </a:p>
      </dgm:t>
    </dgm:pt>
    <dgm:pt modelId="{D72D10A2-9208-4129-9C02-D336D2E79250}" type="parTrans" cxnId="{170AF9D2-DFA3-4BB6-9CCD-A80E9DD67F87}">
      <dgm:prSet/>
      <dgm:spPr/>
      <dgm:t>
        <a:bodyPr/>
        <a:lstStyle/>
        <a:p>
          <a:endParaRPr lang="ca-ES"/>
        </a:p>
      </dgm:t>
    </dgm:pt>
    <dgm:pt modelId="{95FB557A-9BF1-4444-AEFA-9E08740B2AA9}" type="sibTrans" cxnId="{170AF9D2-DFA3-4BB6-9CCD-A80E9DD67F87}">
      <dgm:prSet/>
      <dgm:spPr/>
      <dgm:t>
        <a:bodyPr/>
        <a:lstStyle/>
        <a:p>
          <a:endParaRPr lang="ca-ES"/>
        </a:p>
      </dgm:t>
    </dgm:pt>
    <dgm:pt modelId="{C3FA4FFB-9F53-43DA-8794-62B33A281080}">
      <dgm:prSet phldrT="[Texto]" custT="1"/>
      <dgm:spPr/>
      <dgm:t>
        <a:bodyPr/>
        <a:lstStyle/>
        <a:p>
          <a:endParaRPr lang="es-ES" sz="1200" dirty="0"/>
        </a:p>
      </dgm:t>
    </dgm:pt>
    <dgm:pt modelId="{67E5C332-303B-4A7B-BE5C-AC68F2866C25}" type="parTrans" cxnId="{44A320FA-CD9A-4C4B-8B63-2B263267B86E}">
      <dgm:prSet/>
      <dgm:spPr/>
      <dgm:t>
        <a:bodyPr/>
        <a:lstStyle/>
        <a:p>
          <a:endParaRPr lang="ca-ES"/>
        </a:p>
      </dgm:t>
    </dgm:pt>
    <dgm:pt modelId="{E657519A-8EC1-4D3C-92D4-C4E772B5AABA}" type="sibTrans" cxnId="{44A320FA-CD9A-4C4B-8B63-2B263267B86E}">
      <dgm:prSet/>
      <dgm:spPr/>
      <dgm:t>
        <a:bodyPr/>
        <a:lstStyle/>
        <a:p>
          <a:endParaRPr lang="ca-ES"/>
        </a:p>
      </dgm:t>
    </dgm:pt>
    <dgm:pt modelId="{9DBB833C-5DA7-473D-85A1-4B2D0385E148}" type="pres">
      <dgm:prSet presAssocID="{649851C2-9375-41A3-A4FA-145FE1B95D5A}" presName="Name0" presStyleCnt="0">
        <dgm:presLayoutVars>
          <dgm:dir/>
          <dgm:animLvl val="lvl"/>
          <dgm:resizeHandles val="exact"/>
        </dgm:presLayoutVars>
      </dgm:prSet>
      <dgm:spPr/>
    </dgm:pt>
    <dgm:pt modelId="{9C5059CE-DEBC-439A-9A3D-7D29D60529E6}" type="pres">
      <dgm:prSet presAssocID="{649851C2-9375-41A3-A4FA-145FE1B95D5A}" presName="tSp" presStyleCnt="0"/>
      <dgm:spPr/>
    </dgm:pt>
    <dgm:pt modelId="{81A769F8-AC2A-4175-9A18-0E8AA599D7B5}" type="pres">
      <dgm:prSet presAssocID="{649851C2-9375-41A3-A4FA-145FE1B95D5A}" presName="bSp" presStyleCnt="0"/>
      <dgm:spPr/>
    </dgm:pt>
    <dgm:pt modelId="{A97F2C6F-361D-4E36-84B8-C2437E5F00E9}" type="pres">
      <dgm:prSet presAssocID="{649851C2-9375-41A3-A4FA-145FE1B95D5A}" presName="process" presStyleCnt="0"/>
      <dgm:spPr/>
    </dgm:pt>
    <dgm:pt modelId="{8554A27A-7BC5-4689-806A-16FD03F5785C}" type="pres">
      <dgm:prSet presAssocID="{3DE4254E-206B-49E4-A8F4-ECCB5859F214}" presName="composite1" presStyleCnt="0"/>
      <dgm:spPr/>
    </dgm:pt>
    <dgm:pt modelId="{669F3E3F-3091-4E8D-85B7-9D1E07C08CB5}" type="pres">
      <dgm:prSet presAssocID="{3DE4254E-206B-49E4-A8F4-ECCB5859F214}" presName="dummyNode1" presStyleLbl="node1" presStyleIdx="0" presStyleCnt="5"/>
      <dgm:spPr/>
    </dgm:pt>
    <dgm:pt modelId="{EDE0B095-91C1-4AC3-AC81-0C98640C5E05}" type="pres">
      <dgm:prSet presAssocID="{3DE4254E-206B-49E4-A8F4-ECCB5859F214}" presName="childNode1" presStyleLbl="bgAcc1" presStyleIdx="0" presStyleCnt="5" custScaleX="171135" custScaleY="275884" custLinFactNeighborY="-13348">
        <dgm:presLayoutVars>
          <dgm:bulletEnabled val="1"/>
        </dgm:presLayoutVars>
      </dgm:prSet>
      <dgm:spPr/>
    </dgm:pt>
    <dgm:pt modelId="{7BB02F7A-FF20-46C2-9C32-E34F287E8D00}" type="pres">
      <dgm:prSet presAssocID="{3DE4254E-206B-49E4-A8F4-ECCB5859F214}" presName="childNode1tx" presStyleLbl="bgAcc1" presStyleIdx="0" presStyleCnt="5">
        <dgm:presLayoutVars>
          <dgm:bulletEnabled val="1"/>
        </dgm:presLayoutVars>
      </dgm:prSet>
      <dgm:spPr/>
    </dgm:pt>
    <dgm:pt modelId="{0C8BDF37-E217-474B-AA29-FD5FF48C1660}" type="pres">
      <dgm:prSet presAssocID="{3DE4254E-206B-49E4-A8F4-ECCB5859F214}" presName="parentNode1" presStyleLbl="node1" presStyleIdx="0" presStyleCnt="5" custLinFactY="100000" custLinFactNeighborX="-38726" custLinFactNeighborY="102880">
        <dgm:presLayoutVars>
          <dgm:chMax val="1"/>
          <dgm:bulletEnabled val="1"/>
        </dgm:presLayoutVars>
      </dgm:prSet>
      <dgm:spPr/>
    </dgm:pt>
    <dgm:pt modelId="{2F32D522-CF4F-4A80-BAEE-0FD5C4E76E7B}" type="pres">
      <dgm:prSet presAssocID="{3DE4254E-206B-49E4-A8F4-ECCB5859F214}" presName="connSite1" presStyleCnt="0"/>
      <dgm:spPr/>
    </dgm:pt>
    <dgm:pt modelId="{F4399C81-B6B4-4115-9131-3012BCF11879}" type="pres">
      <dgm:prSet presAssocID="{5E85FA9B-7B65-422F-B41C-162BFFA7A0AB}" presName="Name9" presStyleLbl="sibTrans2D1" presStyleIdx="0" presStyleCnt="4" custAng="1029552" custLinFactNeighborX="10330" custLinFactNeighborY="2989"/>
      <dgm:spPr/>
    </dgm:pt>
    <dgm:pt modelId="{90C7359A-7B36-4B09-8EE3-C44A187B1C1C}" type="pres">
      <dgm:prSet presAssocID="{2E27B48D-8D8C-49BC-A392-E3AD26F49253}" presName="composite2" presStyleCnt="0"/>
      <dgm:spPr/>
    </dgm:pt>
    <dgm:pt modelId="{B0305C36-AB59-4090-A870-D33E08D39C23}" type="pres">
      <dgm:prSet presAssocID="{2E27B48D-8D8C-49BC-A392-E3AD26F49253}" presName="dummyNode2" presStyleLbl="node1" presStyleIdx="0" presStyleCnt="5"/>
      <dgm:spPr/>
    </dgm:pt>
    <dgm:pt modelId="{0E7FE0BB-F0CC-4945-9AD6-D5D28D495869}" type="pres">
      <dgm:prSet presAssocID="{2E27B48D-8D8C-49BC-A392-E3AD26F49253}" presName="childNode2" presStyleLbl="bgAcc1" presStyleIdx="1" presStyleCnt="5" custScaleX="154782" custScaleY="186516" custLinFactNeighborX="-5364" custLinFactNeighborY="2201">
        <dgm:presLayoutVars>
          <dgm:bulletEnabled val="1"/>
        </dgm:presLayoutVars>
      </dgm:prSet>
      <dgm:spPr/>
    </dgm:pt>
    <dgm:pt modelId="{33D0A0E1-7170-4299-9372-51D1F0687416}" type="pres">
      <dgm:prSet presAssocID="{2E27B48D-8D8C-49BC-A392-E3AD26F49253}" presName="childNode2tx" presStyleLbl="bgAcc1" presStyleIdx="1" presStyleCnt="5">
        <dgm:presLayoutVars>
          <dgm:bulletEnabled val="1"/>
        </dgm:presLayoutVars>
      </dgm:prSet>
      <dgm:spPr/>
    </dgm:pt>
    <dgm:pt modelId="{119CA341-8321-44B8-8CE2-A17BEFF1977E}" type="pres">
      <dgm:prSet presAssocID="{2E27B48D-8D8C-49BC-A392-E3AD26F49253}" presName="parentNode2" presStyleLbl="node1" presStyleIdx="1" presStyleCnt="5" custLinFactY="-16876" custLinFactNeighborX="-41179" custLinFactNeighborY="-100000">
        <dgm:presLayoutVars>
          <dgm:chMax val="0"/>
          <dgm:bulletEnabled val="1"/>
        </dgm:presLayoutVars>
      </dgm:prSet>
      <dgm:spPr/>
    </dgm:pt>
    <dgm:pt modelId="{14631E65-77E1-4A30-BABA-FBE8EB6EE8A3}" type="pres">
      <dgm:prSet presAssocID="{2E27B48D-8D8C-49BC-A392-E3AD26F49253}" presName="connSite2" presStyleCnt="0"/>
      <dgm:spPr/>
    </dgm:pt>
    <dgm:pt modelId="{29903CF7-63F8-4EEE-9ECC-FA0D3D43CB2C}" type="pres">
      <dgm:prSet presAssocID="{C06746CF-95AA-49A4-B8B8-0125CE8B3649}" presName="Name18" presStyleLbl="sibTrans2D1" presStyleIdx="1" presStyleCnt="4" custAng="20467658" custLinFactNeighborX="14211" custLinFactNeighborY="-5026"/>
      <dgm:spPr/>
    </dgm:pt>
    <dgm:pt modelId="{B5BEAF44-C512-413A-8F4A-CE9FBF41F3C9}" type="pres">
      <dgm:prSet presAssocID="{6C7D4BA0-C803-4A87-922D-007F204B2145}" presName="composite1" presStyleCnt="0"/>
      <dgm:spPr/>
    </dgm:pt>
    <dgm:pt modelId="{412C0893-E51D-42CF-B6AE-47D1E5B26C5A}" type="pres">
      <dgm:prSet presAssocID="{6C7D4BA0-C803-4A87-922D-007F204B2145}" presName="dummyNode1" presStyleLbl="node1" presStyleIdx="1" presStyleCnt="5"/>
      <dgm:spPr/>
    </dgm:pt>
    <dgm:pt modelId="{8BB421F1-FE66-43AA-8576-F13A3C7EC824}" type="pres">
      <dgm:prSet presAssocID="{6C7D4BA0-C803-4A87-922D-007F204B2145}" presName="childNode1" presStyleLbl="bgAcc1" presStyleIdx="2" presStyleCnt="5" custScaleX="191595" custScaleY="215586" custLinFactNeighborX="-11518">
        <dgm:presLayoutVars>
          <dgm:bulletEnabled val="1"/>
        </dgm:presLayoutVars>
      </dgm:prSet>
      <dgm:spPr/>
    </dgm:pt>
    <dgm:pt modelId="{6A7C0813-E956-41E2-A2E0-DA0920AFCC49}" type="pres">
      <dgm:prSet presAssocID="{6C7D4BA0-C803-4A87-922D-007F204B2145}" presName="childNode1tx" presStyleLbl="bgAcc1" presStyleIdx="2" presStyleCnt="5">
        <dgm:presLayoutVars>
          <dgm:bulletEnabled val="1"/>
        </dgm:presLayoutVars>
      </dgm:prSet>
      <dgm:spPr/>
    </dgm:pt>
    <dgm:pt modelId="{1C02FED5-43D4-41DF-A575-C95CE0D90E24}" type="pres">
      <dgm:prSet presAssocID="{6C7D4BA0-C803-4A87-922D-007F204B2145}" presName="parentNode1" presStyleLbl="node1" presStyleIdx="2" presStyleCnt="5" custLinFactY="64317" custLinFactNeighborX="-20424" custLinFactNeighborY="100000">
        <dgm:presLayoutVars>
          <dgm:chMax val="1"/>
          <dgm:bulletEnabled val="1"/>
        </dgm:presLayoutVars>
      </dgm:prSet>
      <dgm:spPr/>
    </dgm:pt>
    <dgm:pt modelId="{2A77FB86-3D20-4E68-BB2F-F222C595C8B6}" type="pres">
      <dgm:prSet presAssocID="{6C7D4BA0-C803-4A87-922D-007F204B2145}" presName="connSite1" presStyleCnt="0"/>
      <dgm:spPr/>
    </dgm:pt>
    <dgm:pt modelId="{725C21E1-05BC-4946-A710-8D6B00000BBB}" type="pres">
      <dgm:prSet presAssocID="{2651802C-D360-403D-9BAF-63B930CFC19F}" presName="Name9" presStyleLbl="sibTrans2D1" presStyleIdx="2" presStyleCnt="4" custAng="928361" custLinFactNeighborX="16292" custLinFactNeighborY="2715"/>
      <dgm:spPr/>
    </dgm:pt>
    <dgm:pt modelId="{39EF66F1-8BDE-4368-813E-36DD32371233}" type="pres">
      <dgm:prSet presAssocID="{40316D10-6014-4838-A587-BB99489C9AE1}" presName="composite2" presStyleCnt="0"/>
      <dgm:spPr/>
    </dgm:pt>
    <dgm:pt modelId="{0709E3E9-ADAE-424C-B253-5F87281B6306}" type="pres">
      <dgm:prSet presAssocID="{40316D10-6014-4838-A587-BB99489C9AE1}" presName="dummyNode2" presStyleLbl="node1" presStyleIdx="2" presStyleCnt="5"/>
      <dgm:spPr/>
    </dgm:pt>
    <dgm:pt modelId="{5E4F09C0-6D3E-445A-B1E5-202529258DD5}" type="pres">
      <dgm:prSet presAssocID="{40316D10-6014-4838-A587-BB99489C9AE1}" presName="childNode2" presStyleLbl="bgAcc1" presStyleIdx="3" presStyleCnt="5" custScaleX="203466" custScaleY="184585" custLinFactNeighborY="-2754">
        <dgm:presLayoutVars>
          <dgm:bulletEnabled val="1"/>
        </dgm:presLayoutVars>
      </dgm:prSet>
      <dgm:spPr/>
    </dgm:pt>
    <dgm:pt modelId="{65E8F477-D6E3-469D-8435-A2B64A9AEDC0}" type="pres">
      <dgm:prSet presAssocID="{40316D10-6014-4838-A587-BB99489C9AE1}" presName="childNode2tx" presStyleLbl="bgAcc1" presStyleIdx="3" presStyleCnt="5">
        <dgm:presLayoutVars>
          <dgm:bulletEnabled val="1"/>
        </dgm:presLayoutVars>
      </dgm:prSet>
      <dgm:spPr/>
    </dgm:pt>
    <dgm:pt modelId="{3337ACEE-F0CB-450D-9E21-107B0795F289}" type="pres">
      <dgm:prSet presAssocID="{40316D10-6014-4838-A587-BB99489C9AE1}" presName="parentNode2" presStyleLbl="node1" presStyleIdx="3" presStyleCnt="5" custScaleX="122503" custScaleY="170162" custLinFactNeighborX="-22397" custLinFactNeighborY="-72412">
        <dgm:presLayoutVars>
          <dgm:chMax val="0"/>
          <dgm:bulletEnabled val="1"/>
        </dgm:presLayoutVars>
      </dgm:prSet>
      <dgm:spPr/>
    </dgm:pt>
    <dgm:pt modelId="{D850DAD4-3EDD-42F3-8A72-069B4B5D550F}" type="pres">
      <dgm:prSet presAssocID="{40316D10-6014-4838-A587-BB99489C9AE1}" presName="connSite2" presStyleCnt="0"/>
      <dgm:spPr/>
    </dgm:pt>
    <dgm:pt modelId="{86574237-9515-4276-BCE3-21A52997E3DC}" type="pres">
      <dgm:prSet presAssocID="{6408E291-65BA-42B2-ADAF-81A8F9EBA8E4}" presName="Name18" presStyleLbl="sibTrans2D1" presStyleIdx="3" presStyleCnt="4" custAng="20097817"/>
      <dgm:spPr/>
    </dgm:pt>
    <dgm:pt modelId="{98D2F7F3-BAB7-4786-912F-2BFD1114485A}" type="pres">
      <dgm:prSet presAssocID="{EF0FE6B3-28A4-4F7E-B668-37A45275091E}" presName="composite1" presStyleCnt="0"/>
      <dgm:spPr/>
    </dgm:pt>
    <dgm:pt modelId="{50CAAAC0-F09F-410D-92F3-F31DDE2928F5}" type="pres">
      <dgm:prSet presAssocID="{EF0FE6B3-28A4-4F7E-B668-37A45275091E}" presName="dummyNode1" presStyleLbl="node1" presStyleIdx="3" presStyleCnt="5"/>
      <dgm:spPr/>
    </dgm:pt>
    <dgm:pt modelId="{37A5C970-A73A-4361-BCEB-CA43E5EB701D}" type="pres">
      <dgm:prSet presAssocID="{EF0FE6B3-28A4-4F7E-B668-37A45275091E}" presName="childNode1" presStyleLbl="bgAcc1" presStyleIdx="4" presStyleCnt="5" custScaleX="159423" custScaleY="201307">
        <dgm:presLayoutVars>
          <dgm:bulletEnabled val="1"/>
        </dgm:presLayoutVars>
      </dgm:prSet>
      <dgm:spPr/>
    </dgm:pt>
    <dgm:pt modelId="{4A2D7B0A-4DEB-4E25-8D25-D9CFBF6F1BCC}" type="pres">
      <dgm:prSet presAssocID="{EF0FE6B3-28A4-4F7E-B668-37A45275091E}" presName="childNode1tx" presStyleLbl="bgAcc1" presStyleIdx="4" presStyleCnt="5">
        <dgm:presLayoutVars>
          <dgm:bulletEnabled val="1"/>
        </dgm:presLayoutVars>
      </dgm:prSet>
      <dgm:spPr/>
    </dgm:pt>
    <dgm:pt modelId="{91FBA1D8-466D-4819-A13A-4AA294FE5616}" type="pres">
      <dgm:prSet presAssocID="{EF0FE6B3-28A4-4F7E-B668-37A45275091E}" presName="parentNode1" presStyleLbl="node1" presStyleIdx="4" presStyleCnt="5" custScaleX="132245" custScaleY="224832" custLinFactY="100000" custLinFactNeighborX="406" custLinFactNeighborY="117364">
        <dgm:presLayoutVars>
          <dgm:chMax val="1"/>
          <dgm:bulletEnabled val="1"/>
        </dgm:presLayoutVars>
      </dgm:prSet>
      <dgm:spPr/>
    </dgm:pt>
    <dgm:pt modelId="{4C4DBF51-BE21-458C-A629-5200AFD2B241}" type="pres">
      <dgm:prSet presAssocID="{EF0FE6B3-28A4-4F7E-B668-37A45275091E}" presName="connSite1" presStyleCnt="0"/>
      <dgm:spPr/>
    </dgm:pt>
  </dgm:ptLst>
  <dgm:cxnLst>
    <dgm:cxn modelId="{A9198107-EF4D-4870-8CE3-48BF98FDF280}" type="presOf" srcId="{42450112-7619-4FB0-B977-A0DA2C8ABA46}" destId="{0E7FE0BB-F0CC-4945-9AD6-D5D28D495869}" srcOrd="0" destOrd="1" presId="urn:microsoft.com/office/officeart/2005/8/layout/hProcess4"/>
    <dgm:cxn modelId="{DFC0A109-1B95-48D2-B27D-9112EA85A6F7}" type="presOf" srcId="{EF0FE6B3-28A4-4F7E-B668-37A45275091E}" destId="{91FBA1D8-466D-4819-A13A-4AA294FE5616}" srcOrd="0" destOrd="0" presId="urn:microsoft.com/office/officeart/2005/8/layout/hProcess4"/>
    <dgm:cxn modelId="{F568770C-52B4-41A6-A13C-3065681E66DB}" srcId="{649851C2-9375-41A3-A4FA-145FE1B95D5A}" destId="{3DE4254E-206B-49E4-A8F4-ECCB5859F214}" srcOrd="0" destOrd="0" parTransId="{98B221A7-56BB-4F5E-9F32-D733D5EB267D}" sibTransId="{5E85FA9B-7B65-422F-B41C-162BFFA7A0AB}"/>
    <dgm:cxn modelId="{35E8EE17-D808-40E6-94B1-C9109A0E112B}" srcId="{EF0FE6B3-28A4-4F7E-B668-37A45275091E}" destId="{441A6333-4BAA-4EA9-8ED9-3408D555D2D8}" srcOrd="0" destOrd="0" parTransId="{E9534083-6C90-46F5-811F-00618AC2DAA7}" sibTransId="{94AB6006-49E1-411E-8A0B-E561AA84A887}"/>
    <dgm:cxn modelId="{585B1D1B-261C-4437-AEDB-010BE84E68DA}" type="presOf" srcId="{BF5D6AC5-70B7-4FE7-941E-3BCACA2F72C1}" destId="{7BB02F7A-FF20-46C2-9C32-E34F287E8D00}" srcOrd="1" destOrd="2" presId="urn:microsoft.com/office/officeart/2005/8/layout/hProcess4"/>
    <dgm:cxn modelId="{D4466E1B-D29C-4DB7-910E-1817B1B66993}" type="presOf" srcId="{79F7D6AF-674C-4611-BAD1-88F2EE933AD6}" destId="{4A2D7B0A-4DEB-4E25-8D25-D9CFBF6F1BCC}" srcOrd="1" destOrd="3" presId="urn:microsoft.com/office/officeart/2005/8/layout/hProcess4"/>
    <dgm:cxn modelId="{348F511D-FC83-4AEE-8EF6-A64571AE56A3}" type="presOf" srcId="{0CD18F07-5654-4805-B611-F075BCB35359}" destId="{33D0A0E1-7170-4299-9372-51D1F0687416}" srcOrd="1" destOrd="0" presId="urn:microsoft.com/office/officeart/2005/8/layout/hProcess4"/>
    <dgm:cxn modelId="{87A32D1E-B59B-41A0-A995-43537E68F8D3}" type="presOf" srcId="{E718B2EC-2E20-4396-B3EC-51B75E73B478}" destId="{7BB02F7A-FF20-46C2-9C32-E34F287E8D00}" srcOrd="1" destOrd="0" presId="urn:microsoft.com/office/officeart/2005/8/layout/hProcess4"/>
    <dgm:cxn modelId="{A08E341F-ADD7-4187-A284-452C79E6B164}" srcId="{EF0FE6B3-28A4-4F7E-B668-37A45275091E}" destId="{1144134B-5D95-4A8D-837E-1202E684E7F4}" srcOrd="4" destOrd="0" parTransId="{146DE982-E96F-4BF8-B0A7-B53BBBB05C10}" sibTransId="{A7DD88CC-B953-4C0F-A465-CE7D3D32F114}"/>
    <dgm:cxn modelId="{9F3E6D20-B0A0-4835-B299-E02B0C736DFA}" type="presOf" srcId="{C06746CF-95AA-49A4-B8B8-0125CE8B3649}" destId="{29903CF7-63F8-4EEE-9ECC-FA0D3D43CB2C}" srcOrd="0" destOrd="0" presId="urn:microsoft.com/office/officeart/2005/8/layout/hProcess4"/>
    <dgm:cxn modelId="{B4FDFB2A-1ED9-4815-BF9B-63ABF845739B}" type="presOf" srcId="{66D7357E-9B6D-454F-9C32-632FD306B23C}" destId="{0E7FE0BB-F0CC-4945-9AD6-D5D28D495869}" srcOrd="0" destOrd="3" presId="urn:microsoft.com/office/officeart/2005/8/layout/hProcess4"/>
    <dgm:cxn modelId="{FCB9502E-D6DC-4171-A012-DEF0B0A4AFE0}" type="presOf" srcId="{C3FA4FFB-9F53-43DA-8794-62B33A281080}" destId="{7BB02F7A-FF20-46C2-9C32-E34F287E8D00}" srcOrd="1" destOrd="1" presId="urn:microsoft.com/office/officeart/2005/8/layout/hProcess4"/>
    <dgm:cxn modelId="{E3A0DA2F-5E58-4B36-AA54-E5252D28BC1D}" type="presOf" srcId="{441A6333-4BAA-4EA9-8ED9-3408D555D2D8}" destId="{37A5C970-A73A-4361-BCEB-CA43E5EB701D}" srcOrd="0" destOrd="0" presId="urn:microsoft.com/office/officeart/2005/8/layout/hProcess4"/>
    <dgm:cxn modelId="{F7700F37-DB19-4C35-97EF-9985E3826C21}" type="presOf" srcId="{79F7D6AF-674C-4611-BAD1-88F2EE933AD6}" destId="{37A5C970-A73A-4361-BCEB-CA43E5EB701D}" srcOrd="0" destOrd="3" presId="urn:microsoft.com/office/officeart/2005/8/layout/hProcess4"/>
    <dgm:cxn modelId="{E5A6053C-1B07-4970-AD12-D5B95D7DCC8D}" srcId="{2E27B48D-8D8C-49BC-A392-E3AD26F49253}" destId="{9BB1D732-933F-4FE7-BFCA-5687460CCB68}" srcOrd="2" destOrd="0" parTransId="{02142AC8-BAC1-45B8-9942-3655CC841D57}" sibTransId="{1FB14811-A451-48C2-9BAA-6C10697EFBB7}"/>
    <dgm:cxn modelId="{FA56D85B-63B9-448B-9F8B-1546592A4AB6}" srcId="{3DE4254E-206B-49E4-A8F4-ECCB5859F214}" destId="{F64811D1-F649-4A14-9F62-3ADA3A998467}" srcOrd="4" destOrd="0" parTransId="{0EB2CAEA-AA55-462D-9DDB-8AA167DC9375}" sibTransId="{D34552D5-7EDE-4137-B910-7EC70F958D84}"/>
    <dgm:cxn modelId="{6D3D5E5D-A3B4-4CD2-BC9D-B0648168064D}" srcId="{6C7D4BA0-C803-4A87-922D-007F204B2145}" destId="{AEC0F1C5-C6DD-4219-85E7-DDEFB50D9219}" srcOrd="2" destOrd="0" parTransId="{B7B3C1BA-D063-44FC-9649-FE2362E6CA17}" sibTransId="{1BA08ABA-B38B-4EDC-92D7-21BBF73B8522}"/>
    <dgm:cxn modelId="{55CB8E41-23C2-41EE-82D8-47E46B2871FA}" type="presOf" srcId="{9B12253B-5DA9-400F-97FC-8771797CF839}" destId="{EDE0B095-91C1-4AC3-AC81-0C98640C5E05}" srcOrd="0" destOrd="3" presId="urn:microsoft.com/office/officeart/2005/8/layout/hProcess4"/>
    <dgm:cxn modelId="{80D21042-0433-430E-BF42-F39BF281C91C}" type="presOf" srcId="{42450112-7619-4FB0-B977-A0DA2C8ABA46}" destId="{33D0A0E1-7170-4299-9372-51D1F0687416}" srcOrd="1" destOrd="1" presId="urn:microsoft.com/office/officeart/2005/8/layout/hProcess4"/>
    <dgm:cxn modelId="{BBE25142-C2F8-4195-809A-1BE4C3821585}" type="presOf" srcId="{F64811D1-F649-4A14-9F62-3ADA3A998467}" destId="{EDE0B095-91C1-4AC3-AC81-0C98640C5E05}" srcOrd="0" destOrd="4" presId="urn:microsoft.com/office/officeart/2005/8/layout/hProcess4"/>
    <dgm:cxn modelId="{34F9A942-0916-4047-AE07-D0A26D429FEC}" srcId="{649851C2-9375-41A3-A4FA-145FE1B95D5A}" destId="{EF0FE6B3-28A4-4F7E-B668-37A45275091E}" srcOrd="4" destOrd="0" parTransId="{405CC205-CFD4-4E13-9FDA-C4B0E13B3DD6}" sibTransId="{C3992CC6-F89C-4AAC-95CF-8CF17648386F}"/>
    <dgm:cxn modelId="{A6C2AA42-42E1-4A12-8AB7-BA897656877B}" type="presOf" srcId="{441A6333-4BAA-4EA9-8ED9-3408D555D2D8}" destId="{4A2D7B0A-4DEB-4E25-8D25-D9CFBF6F1BCC}" srcOrd="1" destOrd="0" presId="urn:microsoft.com/office/officeart/2005/8/layout/hProcess4"/>
    <dgm:cxn modelId="{D7B8C862-344A-4813-B2A2-7E164CB2DB97}" type="presOf" srcId="{610CF834-21C7-44E0-BFA0-ECCA636A1C82}" destId="{5E4F09C0-6D3E-445A-B1E5-202529258DD5}" srcOrd="0" destOrd="0" presId="urn:microsoft.com/office/officeart/2005/8/layout/hProcess4"/>
    <dgm:cxn modelId="{AA96D16A-BADF-48E5-A3F1-E645DE218CD5}" type="presOf" srcId="{C3FA4FFB-9F53-43DA-8794-62B33A281080}" destId="{EDE0B095-91C1-4AC3-AC81-0C98640C5E05}" srcOrd="0" destOrd="1" presId="urn:microsoft.com/office/officeart/2005/8/layout/hProcess4"/>
    <dgm:cxn modelId="{1E8E7A6B-81AC-4106-9964-2B86919E6E44}" type="presOf" srcId="{9B12253B-5DA9-400F-97FC-8771797CF839}" destId="{7BB02F7A-FF20-46C2-9C32-E34F287E8D00}" srcOrd="1" destOrd="3" presId="urn:microsoft.com/office/officeart/2005/8/layout/hProcess4"/>
    <dgm:cxn modelId="{E9CF674D-FF6F-4A22-BC2E-74103486103D}" type="presOf" srcId="{0CD18F07-5654-4805-B611-F075BCB35359}" destId="{0E7FE0BB-F0CC-4945-9AD6-D5D28D495869}" srcOrd="0" destOrd="0" presId="urn:microsoft.com/office/officeart/2005/8/layout/hProcess4"/>
    <dgm:cxn modelId="{01B7FA6E-5BC3-4A6E-B8E5-C30517A42CB7}" srcId="{EF0FE6B3-28A4-4F7E-B668-37A45275091E}" destId="{3E966A0F-DC40-46E9-A457-823F349584C4}" srcOrd="1" destOrd="0" parTransId="{B06AA0DB-3CB2-4500-A570-D868091938A5}" sibTransId="{CDE3D3C7-67DF-43FB-8C7D-F9AB5D856480}"/>
    <dgm:cxn modelId="{86EA8D6F-03BC-44CB-887C-715DF7C43613}" type="presOf" srcId="{6C7D4BA0-C803-4A87-922D-007F204B2145}" destId="{1C02FED5-43D4-41DF-A575-C95CE0D90E24}" srcOrd="0" destOrd="0" presId="urn:microsoft.com/office/officeart/2005/8/layout/hProcess4"/>
    <dgm:cxn modelId="{ED2EAB4F-7FA3-4467-88AE-1E6415322F47}" srcId="{2E27B48D-8D8C-49BC-A392-E3AD26F49253}" destId="{66D7357E-9B6D-454F-9C32-632FD306B23C}" srcOrd="3" destOrd="0" parTransId="{7F75276E-0AD9-47B7-B994-7619C580FF80}" sibTransId="{CE406025-AAB8-4C94-A7A7-9179B4B837A7}"/>
    <dgm:cxn modelId="{7AA18E50-DD75-4E66-901A-DC6C960AFE5B}" srcId="{EF0FE6B3-28A4-4F7E-B668-37A45275091E}" destId="{B7C794E8-87C1-47A2-A3EF-E89FDDB20156}" srcOrd="2" destOrd="0" parTransId="{B8A432EF-B889-46E7-B3E2-C5F33B30225B}" sibTransId="{2621BFF1-2288-41F2-89A5-D8B265634C6A}"/>
    <dgm:cxn modelId="{7B201B51-6DDA-43E8-85E0-22ABB08AD283}" type="presOf" srcId="{5E85FA9B-7B65-422F-B41C-162BFFA7A0AB}" destId="{F4399C81-B6B4-4115-9131-3012BCF11879}" srcOrd="0" destOrd="0" presId="urn:microsoft.com/office/officeart/2005/8/layout/hProcess4"/>
    <dgm:cxn modelId="{40A25271-E4DB-417C-9636-E2DC6DAB11E5}" srcId="{649851C2-9375-41A3-A4FA-145FE1B95D5A}" destId="{2E27B48D-8D8C-49BC-A392-E3AD26F49253}" srcOrd="1" destOrd="0" parTransId="{B5D9E7C1-8ACF-43F5-A2FD-D4ECFC04ECCD}" sibTransId="{C06746CF-95AA-49A4-B8B8-0125CE8B3649}"/>
    <dgm:cxn modelId="{21C89F74-990A-4CD9-8741-06A28AAE5AA3}" type="presOf" srcId="{BF5D6AC5-70B7-4FE7-941E-3BCACA2F72C1}" destId="{EDE0B095-91C1-4AC3-AC81-0C98640C5E05}" srcOrd="0" destOrd="2" presId="urn:microsoft.com/office/officeart/2005/8/layout/hProcess4"/>
    <dgm:cxn modelId="{98FB7D78-268E-4C2D-B525-78ECBA8B6DBA}" type="presOf" srcId="{66D7357E-9B6D-454F-9C32-632FD306B23C}" destId="{33D0A0E1-7170-4299-9372-51D1F0687416}" srcOrd="1" destOrd="3" presId="urn:microsoft.com/office/officeart/2005/8/layout/hProcess4"/>
    <dgm:cxn modelId="{44C10E7F-4749-49D1-AD95-64F594F55EE8}" type="presOf" srcId="{2651802C-D360-403D-9BAF-63B930CFC19F}" destId="{725C21E1-05BC-4946-A710-8D6B00000BBB}" srcOrd="0" destOrd="0" presId="urn:microsoft.com/office/officeart/2005/8/layout/hProcess4"/>
    <dgm:cxn modelId="{B6F1EF8C-CC0A-4B2E-8D19-BF39A8B88E58}" type="presOf" srcId="{48D40187-6FEB-4C4C-9C54-A25F0D215C9E}" destId="{6A7C0813-E956-41E2-A2E0-DA0920AFCC49}" srcOrd="1" destOrd="0" presId="urn:microsoft.com/office/officeart/2005/8/layout/hProcess4"/>
    <dgm:cxn modelId="{71EC7A8F-6638-4750-AC4B-361BA29E6EF8}" type="presOf" srcId="{1144134B-5D95-4A8D-837E-1202E684E7F4}" destId="{37A5C970-A73A-4361-BCEB-CA43E5EB701D}" srcOrd="0" destOrd="4" presId="urn:microsoft.com/office/officeart/2005/8/layout/hProcess4"/>
    <dgm:cxn modelId="{020B8C90-3C85-4846-80BD-7E4F6797868F}" srcId="{2E27B48D-8D8C-49BC-A392-E3AD26F49253}" destId="{0CD18F07-5654-4805-B611-F075BCB35359}" srcOrd="0" destOrd="0" parTransId="{3410828F-9810-436A-AE68-BC364BCB76CD}" sibTransId="{351E5806-D4B9-4AB3-9EA8-D72C19159A67}"/>
    <dgm:cxn modelId="{5608E69C-32F0-4943-BABD-38ED1952E337}" type="presOf" srcId="{B7C794E8-87C1-47A2-A3EF-E89FDDB20156}" destId="{4A2D7B0A-4DEB-4E25-8D25-D9CFBF6F1BCC}" srcOrd="1" destOrd="2" presId="urn:microsoft.com/office/officeart/2005/8/layout/hProcess4"/>
    <dgm:cxn modelId="{0B84DFA0-EAE5-495A-9660-9FB68991C0DE}" type="presOf" srcId="{D91464FD-15C3-4C38-84B9-DE6027A76A87}" destId="{6A7C0813-E956-41E2-A2E0-DA0920AFCC49}" srcOrd="1" destOrd="1" presId="urn:microsoft.com/office/officeart/2005/8/layout/hProcess4"/>
    <dgm:cxn modelId="{FC29C6A2-7BC6-4ACB-9B0A-131168684712}" type="presOf" srcId="{AEC0F1C5-C6DD-4219-85E7-DDEFB50D9219}" destId="{8BB421F1-FE66-43AA-8576-F13A3C7EC824}" srcOrd="0" destOrd="2" presId="urn:microsoft.com/office/officeart/2005/8/layout/hProcess4"/>
    <dgm:cxn modelId="{315343A5-67D2-4177-AD87-7DCC4D0475C7}" srcId="{3DE4254E-206B-49E4-A8F4-ECCB5859F214}" destId="{E718B2EC-2E20-4396-B3EC-51B75E73B478}" srcOrd="0" destOrd="0" parTransId="{32B7E34C-831D-4AB9-B3D7-322B2C305E0F}" sibTransId="{25D36D4C-4E3E-4DAB-9C57-232B2D45CF11}"/>
    <dgm:cxn modelId="{B7A500AE-A341-452F-961F-142CC01D9C21}" type="presOf" srcId="{9BB1D732-933F-4FE7-BFCA-5687460CCB68}" destId="{33D0A0E1-7170-4299-9372-51D1F0687416}" srcOrd="1" destOrd="2" presId="urn:microsoft.com/office/officeart/2005/8/layout/hProcess4"/>
    <dgm:cxn modelId="{680149B4-C52F-4ED0-A642-892FD1CE3726}" type="presOf" srcId="{40316D10-6014-4838-A587-BB99489C9AE1}" destId="{3337ACEE-F0CB-450D-9E21-107B0795F289}" srcOrd="0" destOrd="0" presId="urn:microsoft.com/office/officeart/2005/8/layout/hProcess4"/>
    <dgm:cxn modelId="{ABB284B4-E172-44E8-97D6-949386F2BAE3}" srcId="{649851C2-9375-41A3-A4FA-145FE1B95D5A}" destId="{40316D10-6014-4838-A587-BB99489C9AE1}" srcOrd="3" destOrd="0" parTransId="{37B082C2-5534-4C4B-BB23-C2E4E0A45460}" sibTransId="{6408E291-65BA-42B2-ADAF-81A8F9EBA8E4}"/>
    <dgm:cxn modelId="{5511E1BA-E8A6-4EAD-B61A-50501C92CAAF}" type="presOf" srcId="{649851C2-9375-41A3-A4FA-145FE1B95D5A}" destId="{9DBB833C-5DA7-473D-85A1-4B2D0385E148}" srcOrd="0" destOrd="0" presId="urn:microsoft.com/office/officeart/2005/8/layout/hProcess4"/>
    <dgm:cxn modelId="{E9893BBB-2B85-4244-864F-8F4B69C97D26}" srcId="{2E27B48D-8D8C-49BC-A392-E3AD26F49253}" destId="{42450112-7619-4FB0-B977-A0DA2C8ABA46}" srcOrd="1" destOrd="0" parTransId="{A763C59C-DA59-42D0-903E-8E79F75312CA}" sibTransId="{129184AC-421C-4EF4-ADD3-27D52BE03D6C}"/>
    <dgm:cxn modelId="{E9448ABD-E85B-4C50-9415-9AEBCAE85407}" type="presOf" srcId="{6408E291-65BA-42B2-ADAF-81A8F9EBA8E4}" destId="{86574237-9515-4276-BCE3-21A52997E3DC}" srcOrd="0" destOrd="0" presId="urn:microsoft.com/office/officeart/2005/8/layout/hProcess4"/>
    <dgm:cxn modelId="{E67A18BF-8129-49CE-8F5A-01A3767DF877}" srcId="{40316D10-6014-4838-A587-BB99489C9AE1}" destId="{610CF834-21C7-44E0-BFA0-ECCA636A1C82}" srcOrd="0" destOrd="0" parTransId="{697D0F60-A4D2-479A-8D87-393221DF9305}" sibTransId="{83B611BF-B421-48AE-91E5-C9D8E7875E2B}"/>
    <dgm:cxn modelId="{876E41C1-5B30-4A1D-9B1B-296297915D3B}" type="presOf" srcId="{3E966A0F-DC40-46E9-A457-823F349584C4}" destId="{4A2D7B0A-4DEB-4E25-8D25-D9CFBF6F1BCC}" srcOrd="1" destOrd="1" presId="urn:microsoft.com/office/officeart/2005/8/layout/hProcess4"/>
    <dgm:cxn modelId="{D452B2CD-D029-4046-B40E-9730C43A0A73}" srcId="{EF0FE6B3-28A4-4F7E-B668-37A45275091E}" destId="{79F7D6AF-674C-4611-BAD1-88F2EE933AD6}" srcOrd="3" destOrd="0" parTransId="{167080E9-0FB7-4033-B9FB-F3EDF43C7F17}" sibTransId="{CD5E252A-9028-4F72-8007-C32411EBCD3A}"/>
    <dgm:cxn modelId="{7906E9CD-3ABD-473E-93EB-58BA75FCC8CC}" type="presOf" srcId="{3E966A0F-DC40-46E9-A457-823F349584C4}" destId="{37A5C970-A73A-4361-BCEB-CA43E5EB701D}" srcOrd="0" destOrd="1" presId="urn:microsoft.com/office/officeart/2005/8/layout/hProcess4"/>
    <dgm:cxn modelId="{CABBD4CF-1E66-45FE-9350-AA8C6FD30F41}" srcId="{649851C2-9375-41A3-A4FA-145FE1B95D5A}" destId="{6C7D4BA0-C803-4A87-922D-007F204B2145}" srcOrd="2" destOrd="0" parTransId="{F3C1318B-1466-4339-8FE5-9EA5A3DFF77E}" sibTransId="{2651802C-D360-403D-9BAF-63B930CFC19F}"/>
    <dgm:cxn modelId="{B043F9D1-2BBD-456F-992E-9CD8E84130F7}" type="presOf" srcId="{2E27B48D-8D8C-49BC-A392-E3AD26F49253}" destId="{119CA341-8321-44B8-8CE2-A17BEFF1977E}" srcOrd="0" destOrd="0" presId="urn:microsoft.com/office/officeart/2005/8/layout/hProcess4"/>
    <dgm:cxn modelId="{170AF9D2-DFA3-4BB6-9CCD-A80E9DD67F87}" srcId="{3DE4254E-206B-49E4-A8F4-ECCB5859F214}" destId="{BF5D6AC5-70B7-4FE7-941E-3BCACA2F72C1}" srcOrd="2" destOrd="0" parTransId="{D72D10A2-9208-4129-9C02-D336D2E79250}" sibTransId="{95FB557A-9BF1-4444-AEFA-9E08740B2AA9}"/>
    <dgm:cxn modelId="{5A316AD6-AA9F-44AD-9C54-86C0904EF01F}" srcId="{6C7D4BA0-C803-4A87-922D-007F204B2145}" destId="{D91464FD-15C3-4C38-84B9-DE6027A76A87}" srcOrd="1" destOrd="0" parTransId="{CC4A9DA3-61EB-4133-B269-DDAA545E6E4F}" sibTransId="{B65EFDB1-E380-40C5-89B6-66F89E6370D4}"/>
    <dgm:cxn modelId="{F9F039D7-E88A-4692-B77F-9D08698AD8BD}" type="presOf" srcId="{B7C794E8-87C1-47A2-A3EF-E89FDDB20156}" destId="{37A5C970-A73A-4361-BCEB-CA43E5EB701D}" srcOrd="0" destOrd="2" presId="urn:microsoft.com/office/officeart/2005/8/layout/hProcess4"/>
    <dgm:cxn modelId="{99EF24DD-28A5-416D-8631-743732A94EA2}" srcId="{3DE4254E-206B-49E4-A8F4-ECCB5859F214}" destId="{9B12253B-5DA9-400F-97FC-8771797CF839}" srcOrd="3" destOrd="0" parTransId="{FABE20A6-4A2D-4B13-AED2-2B30DBF28E78}" sibTransId="{1C685E1B-58C6-4102-AE93-DDB3694E6728}"/>
    <dgm:cxn modelId="{3F98C4DD-05F7-4BC8-95F2-7A0F9BCDB92C}" type="presOf" srcId="{AEC0F1C5-C6DD-4219-85E7-DDEFB50D9219}" destId="{6A7C0813-E956-41E2-A2E0-DA0920AFCC49}" srcOrd="1" destOrd="2" presId="urn:microsoft.com/office/officeart/2005/8/layout/hProcess4"/>
    <dgm:cxn modelId="{789C3CE1-A5AC-49FD-A98F-4F85A3CD417A}" type="presOf" srcId="{3DE4254E-206B-49E4-A8F4-ECCB5859F214}" destId="{0C8BDF37-E217-474B-AA29-FD5FF48C1660}" srcOrd="0" destOrd="0" presId="urn:microsoft.com/office/officeart/2005/8/layout/hProcess4"/>
    <dgm:cxn modelId="{101742E1-0EC3-481C-9345-B84BE86DCD19}" type="presOf" srcId="{9BB1D732-933F-4FE7-BFCA-5687460CCB68}" destId="{0E7FE0BB-F0CC-4945-9AD6-D5D28D495869}" srcOrd="0" destOrd="2" presId="urn:microsoft.com/office/officeart/2005/8/layout/hProcess4"/>
    <dgm:cxn modelId="{1F87FBE3-E817-4AD2-B79A-87A6D0EAB1CF}" type="presOf" srcId="{48D40187-6FEB-4C4C-9C54-A25F0D215C9E}" destId="{8BB421F1-FE66-43AA-8576-F13A3C7EC824}" srcOrd="0" destOrd="0" presId="urn:microsoft.com/office/officeart/2005/8/layout/hProcess4"/>
    <dgm:cxn modelId="{A31C6CE4-F2EF-4E31-AC08-291AF11227E8}" type="presOf" srcId="{E718B2EC-2E20-4396-B3EC-51B75E73B478}" destId="{EDE0B095-91C1-4AC3-AC81-0C98640C5E05}" srcOrd="0" destOrd="0" presId="urn:microsoft.com/office/officeart/2005/8/layout/hProcess4"/>
    <dgm:cxn modelId="{0FD36AE7-4A09-4173-B887-43955D0C076B}" type="presOf" srcId="{610CF834-21C7-44E0-BFA0-ECCA636A1C82}" destId="{65E8F477-D6E3-469D-8435-A2B64A9AEDC0}" srcOrd="1" destOrd="0" presId="urn:microsoft.com/office/officeart/2005/8/layout/hProcess4"/>
    <dgm:cxn modelId="{CCD48AE8-CFAF-495B-A0E2-1A16D4A465F4}" type="presOf" srcId="{1144134B-5D95-4A8D-837E-1202E684E7F4}" destId="{4A2D7B0A-4DEB-4E25-8D25-D9CFBF6F1BCC}" srcOrd="1" destOrd="4" presId="urn:microsoft.com/office/officeart/2005/8/layout/hProcess4"/>
    <dgm:cxn modelId="{CBAE24E9-32DB-4490-ABE4-82A760152FB1}" type="presOf" srcId="{F64811D1-F649-4A14-9F62-3ADA3A998467}" destId="{7BB02F7A-FF20-46C2-9C32-E34F287E8D00}" srcOrd="1" destOrd="4" presId="urn:microsoft.com/office/officeart/2005/8/layout/hProcess4"/>
    <dgm:cxn modelId="{374539ED-44EA-438F-BE0B-595B5D2F2FF3}" type="presOf" srcId="{D91464FD-15C3-4C38-84B9-DE6027A76A87}" destId="{8BB421F1-FE66-43AA-8576-F13A3C7EC824}" srcOrd="0" destOrd="1" presId="urn:microsoft.com/office/officeart/2005/8/layout/hProcess4"/>
    <dgm:cxn modelId="{19F8C5F3-D9C8-4EA6-9CF7-19F57D9E1A89}" srcId="{6C7D4BA0-C803-4A87-922D-007F204B2145}" destId="{48D40187-6FEB-4C4C-9C54-A25F0D215C9E}" srcOrd="0" destOrd="0" parTransId="{7E7CD46F-74A9-47D5-B619-5261CFE84579}" sibTransId="{EC0B1054-57E0-486D-AFF7-FD98F6BFCD5B}"/>
    <dgm:cxn modelId="{44A320FA-CD9A-4C4B-8B63-2B263267B86E}" srcId="{3DE4254E-206B-49E4-A8F4-ECCB5859F214}" destId="{C3FA4FFB-9F53-43DA-8794-62B33A281080}" srcOrd="1" destOrd="0" parTransId="{67E5C332-303B-4A7B-BE5C-AC68F2866C25}" sibTransId="{E657519A-8EC1-4D3C-92D4-C4E772B5AABA}"/>
    <dgm:cxn modelId="{47B10C77-38C5-4247-A6DA-F54E3C7B94EC}" type="presParOf" srcId="{9DBB833C-5DA7-473D-85A1-4B2D0385E148}" destId="{9C5059CE-DEBC-439A-9A3D-7D29D60529E6}" srcOrd="0" destOrd="0" presId="urn:microsoft.com/office/officeart/2005/8/layout/hProcess4"/>
    <dgm:cxn modelId="{1D6D3912-03F7-45CF-8062-940B49C43316}" type="presParOf" srcId="{9DBB833C-5DA7-473D-85A1-4B2D0385E148}" destId="{81A769F8-AC2A-4175-9A18-0E8AA599D7B5}" srcOrd="1" destOrd="0" presId="urn:microsoft.com/office/officeart/2005/8/layout/hProcess4"/>
    <dgm:cxn modelId="{57661335-0762-4C00-AAD3-DB06C900CF87}" type="presParOf" srcId="{9DBB833C-5DA7-473D-85A1-4B2D0385E148}" destId="{A97F2C6F-361D-4E36-84B8-C2437E5F00E9}" srcOrd="2" destOrd="0" presId="urn:microsoft.com/office/officeart/2005/8/layout/hProcess4"/>
    <dgm:cxn modelId="{8FC82D01-E80E-4DAD-87E6-F86155FC6A7A}" type="presParOf" srcId="{A97F2C6F-361D-4E36-84B8-C2437E5F00E9}" destId="{8554A27A-7BC5-4689-806A-16FD03F5785C}" srcOrd="0" destOrd="0" presId="urn:microsoft.com/office/officeart/2005/8/layout/hProcess4"/>
    <dgm:cxn modelId="{7F5F667D-A178-46EB-8988-ED418C3AD082}" type="presParOf" srcId="{8554A27A-7BC5-4689-806A-16FD03F5785C}" destId="{669F3E3F-3091-4E8D-85B7-9D1E07C08CB5}" srcOrd="0" destOrd="0" presId="urn:microsoft.com/office/officeart/2005/8/layout/hProcess4"/>
    <dgm:cxn modelId="{DB3A66B3-96A9-465D-891D-1E43D41C0962}" type="presParOf" srcId="{8554A27A-7BC5-4689-806A-16FD03F5785C}" destId="{EDE0B095-91C1-4AC3-AC81-0C98640C5E05}" srcOrd="1" destOrd="0" presId="urn:microsoft.com/office/officeart/2005/8/layout/hProcess4"/>
    <dgm:cxn modelId="{AAFA714C-59C1-4217-B4BE-706C0460BD05}" type="presParOf" srcId="{8554A27A-7BC5-4689-806A-16FD03F5785C}" destId="{7BB02F7A-FF20-46C2-9C32-E34F287E8D00}" srcOrd="2" destOrd="0" presId="urn:microsoft.com/office/officeart/2005/8/layout/hProcess4"/>
    <dgm:cxn modelId="{D425036A-41A8-4EA3-A4B7-A9CBE752BCB8}" type="presParOf" srcId="{8554A27A-7BC5-4689-806A-16FD03F5785C}" destId="{0C8BDF37-E217-474B-AA29-FD5FF48C1660}" srcOrd="3" destOrd="0" presId="urn:microsoft.com/office/officeart/2005/8/layout/hProcess4"/>
    <dgm:cxn modelId="{BAA6B231-BDD9-42AD-9289-3AD3556505D6}" type="presParOf" srcId="{8554A27A-7BC5-4689-806A-16FD03F5785C}" destId="{2F32D522-CF4F-4A80-BAEE-0FD5C4E76E7B}" srcOrd="4" destOrd="0" presId="urn:microsoft.com/office/officeart/2005/8/layout/hProcess4"/>
    <dgm:cxn modelId="{7B1EE8A1-4AAE-4C8E-A5AB-EBD81FB2AF5A}" type="presParOf" srcId="{A97F2C6F-361D-4E36-84B8-C2437E5F00E9}" destId="{F4399C81-B6B4-4115-9131-3012BCF11879}" srcOrd="1" destOrd="0" presId="urn:microsoft.com/office/officeart/2005/8/layout/hProcess4"/>
    <dgm:cxn modelId="{94FA0E35-A2DB-4250-BF24-21A828989EDD}" type="presParOf" srcId="{A97F2C6F-361D-4E36-84B8-C2437E5F00E9}" destId="{90C7359A-7B36-4B09-8EE3-C44A187B1C1C}" srcOrd="2" destOrd="0" presId="urn:microsoft.com/office/officeart/2005/8/layout/hProcess4"/>
    <dgm:cxn modelId="{E7F58935-1221-4DB9-91B3-8B1D739E6B82}" type="presParOf" srcId="{90C7359A-7B36-4B09-8EE3-C44A187B1C1C}" destId="{B0305C36-AB59-4090-A870-D33E08D39C23}" srcOrd="0" destOrd="0" presId="urn:microsoft.com/office/officeart/2005/8/layout/hProcess4"/>
    <dgm:cxn modelId="{408A49C5-8C03-41AC-9A20-D8CD29169F2D}" type="presParOf" srcId="{90C7359A-7B36-4B09-8EE3-C44A187B1C1C}" destId="{0E7FE0BB-F0CC-4945-9AD6-D5D28D495869}" srcOrd="1" destOrd="0" presId="urn:microsoft.com/office/officeart/2005/8/layout/hProcess4"/>
    <dgm:cxn modelId="{F44C9F17-495B-44AD-BBDE-AE743D6753D8}" type="presParOf" srcId="{90C7359A-7B36-4B09-8EE3-C44A187B1C1C}" destId="{33D0A0E1-7170-4299-9372-51D1F0687416}" srcOrd="2" destOrd="0" presId="urn:microsoft.com/office/officeart/2005/8/layout/hProcess4"/>
    <dgm:cxn modelId="{BC94130A-BC47-4E20-8DFE-6CA9907D97CA}" type="presParOf" srcId="{90C7359A-7B36-4B09-8EE3-C44A187B1C1C}" destId="{119CA341-8321-44B8-8CE2-A17BEFF1977E}" srcOrd="3" destOrd="0" presId="urn:microsoft.com/office/officeart/2005/8/layout/hProcess4"/>
    <dgm:cxn modelId="{D333627D-7C4D-4D30-A968-663C40E9906F}" type="presParOf" srcId="{90C7359A-7B36-4B09-8EE3-C44A187B1C1C}" destId="{14631E65-77E1-4A30-BABA-FBE8EB6EE8A3}" srcOrd="4" destOrd="0" presId="urn:microsoft.com/office/officeart/2005/8/layout/hProcess4"/>
    <dgm:cxn modelId="{DA7B195E-9401-42B3-81DF-69F4100C8E92}" type="presParOf" srcId="{A97F2C6F-361D-4E36-84B8-C2437E5F00E9}" destId="{29903CF7-63F8-4EEE-9ECC-FA0D3D43CB2C}" srcOrd="3" destOrd="0" presId="urn:microsoft.com/office/officeart/2005/8/layout/hProcess4"/>
    <dgm:cxn modelId="{93BEDD03-3294-449F-810B-0C8333F02784}" type="presParOf" srcId="{A97F2C6F-361D-4E36-84B8-C2437E5F00E9}" destId="{B5BEAF44-C512-413A-8F4A-CE9FBF41F3C9}" srcOrd="4" destOrd="0" presId="urn:microsoft.com/office/officeart/2005/8/layout/hProcess4"/>
    <dgm:cxn modelId="{D50A4CE5-63F9-46FE-BD0A-61B255BE48E2}" type="presParOf" srcId="{B5BEAF44-C512-413A-8F4A-CE9FBF41F3C9}" destId="{412C0893-E51D-42CF-B6AE-47D1E5B26C5A}" srcOrd="0" destOrd="0" presId="urn:microsoft.com/office/officeart/2005/8/layout/hProcess4"/>
    <dgm:cxn modelId="{9AA37A69-BB98-4823-B9BB-E5D11A501213}" type="presParOf" srcId="{B5BEAF44-C512-413A-8F4A-CE9FBF41F3C9}" destId="{8BB421F1-FE66-43AA-8576-F13A3C7EC824}" srcOrd="1" destOrd="0" presId="urn:microsoft.com/office/officeart/2005/8/layout/hProcess4"/>
    <dgm:cxn modelId="{C272F13F-EFBC-4F45-BA4C-BA49EEC0F1FD}" type="presParOf" srcId="{B5BEAF44-C512-413A-8F4A-CE9FBF41F3C9}" destId="{6A7C0813-E956-41E2-A2E0-DA0920AFCC49}" srcOrd="2" destOrd="0" presId="urn:microsoft.com/office/officeart/2005/8/layout/hProcess4"/>
    <dgm:cxn modelId="{389422DE-DA20-4A2B-957A-4F5C0C4962CB}" type="presParOf" srcId="{B5BEAF44-C512-413A-8F4A-CE9FBF41F3C9}" destId="{1C02FED5-43D4-41DF-A575-C95CE0D90E24}" srcOrd="3" destOrd="0" presId="urn:microsoft.com/office/officeart/2005/8/layout/hProcess4"/>
    <dgm:cxn modelId="{D4D80821-55EA-4728-B87F-C1CAE128034C}" type="presParOf" srcId="{B5BEAF44-C512-413A-8F4A-CE9FBF41F3C9}" destId="{2A77FB86-3D20-4E68-BB2F-F222C595C8B6}" srcOrd="4" destOrd="0" presId="urn:microsoft.com/office/officeart/2005/8/layout/hProcess4"/>
    <dgm:cxn modelId="{97778CB8-62BA-4D90-99D4-5B87E685E145}" type="presParOf" srcId="{A97F2C6F-361D-4E36-84B8-C2437E5F00E9}" destId="{725C21E1-05BC-4946-A710-8D6B00000BBB}" srcOrd="5" destOrd="0" presId="urn:microsoft.com/office/officeart/2005/8/layout/hProcess4"/>
    <dgm:cxn modelId="{2440A396-9602-4381-B871-938486C1E1F2}" type="presParOf" srcId="{A97F2C6F-361D-4E36-84B8-C2437E5F00E9}" destId="{39EF66F1-8BDE-4368-813E-36DD32371233}" srcOrd="6" destOrd="0" presId="urn:microsoft.com/office/officeart/2005/8/layout/hProcess4"/>
    <dgm:cxn modelId="{1ECA4014-3FFE-46CF-B8C4-61BC4EEB3C04}" type="presParOf" srcId="{39EF66F1-8BDE-4368-813E-36DD32371233}" destId="{0709E3E9-ADAE-424C-B253-5F87281B6306}" srcOrd="0" destOrd="0" presId="urn:microsoft.com/office/officeart/2005/8/layout/hProcess4"/>
    <dgm:cxn modelId="{9CA4C3D4-0CD4-4E60-A62E-CC10F2886359}" type="presParOf" srcId="{39EF66F1-8BDE-4368-813E-36DD32371233}" destId="{5E4F09C0-6D3E-445A-B1E5-202529258DD5}" srcOrd="1" destOrd="0" presId="urn:microsoft.com/office/officeart/2005/8/layout/hProcess4"/>
    <dgm:cxn modelId="{57DB624E-3B13-4827-8168-6934A56E9836}" type="presParOf" srcId="{39EF66F1-8BDE-4368-813E-36DD32371233}" destId="{65E8F477-D6E3-469D-8435-A2B64A9AEDC0}" srcOrd="2" destOrd="0" presId="urn:microsoft.com/office/officeart/2005/8/layout/hProcess4"/>
    <dgm:cxn modelId="{CAF2E3B2-3E2F-4808-A7FB-F576D2FCF166}" type="presParOf" srcId="{39EF66F1-8BDE-4368-813E-36DD32371233}" destId="{3337ACEE-F0CB-450D-9E21-107B0795F289}" srcOrd="3" destOrd="0" presId="urn:microsoft.com/office/officeart/2005/8/layout/hProcess4"/>
    <dgm:cxn modelId="{DC0BE7B6-95B5-4948-81E2-E0627BB81EFD}" type="presParOf" srcId="{39EF66F1-8BDE-4368-813E-36DD32371233}" destId="{D850DAD4-3EDD-42F3-8A72-069B4B5D550F}" srcOrd="4" destOrd="0" presId="urn:microsoft.com/office/officeart/2005/8/layout/hProcess4"/>
    <dgm:cxn modelId="{A01941DE-AF0A-4292-AF46-E28E0A40553E}" type="presParOf" srcId="{A97F2C6F-361D-4E36-84B8-C2437E5F00E9}" destId="{86574237-9515-4276-BCE3-21A52997E3DC}" srcOrd="7" destOrd="0" presId="urn:microsoft.com/office/officeart/2005/8/layout/hProcess4"/>
    <dgm:cxn modelId="{92EFF54A-BA58-4134-A3D8-ACB34D4ABD46}" type="presParOf" srcId="{A97F2C6F-361D-4E36-84B8-C2437E5F00E9}" destId="{98D2F7F3-BAB7-4786-912F-2BFD1114485A}" srcOrd="8" destOrd="0" presId="urn:microsoft.com/office/officeart/2005/8/layout/hProcess4"/>
    <dgm:cxn modelId="{A7BD87D2-6106-4090-874C-6BEB087AFA9D}" type="presParOf" srcId="{98D2F7F3-BAB7-4786-912F-2BFD1114485A}" destId="{50CAAAC0-F09F-410D-92F3-F31DDE2928F5}" srcOrd="0" destOrd="0" presId="urn:microsoft.com/office/officeart/2005/8/layout/hProcess4"/>
    <dgm:cxn modelId="{786D748B-69FD-4DAB-9F23-054B57B226C3}" type="presParOf" srcId="{98D2F7F3-BAB7-4786-912F-2BFD1114485A}" destId="{37A5C970-A73A-4361-BCEB-CA43E5EB701D}" srcOrd="1" destOrd="0" presId="urn:microsoft.com/office/officeart/2005/8/layout/hProcess4"/>
    <dgm:cxn modelId="{4D125AB2-AE8E-416C-A1B9-7D54ECA15CCE}" type="presParOf" srcId="{98D2F7F3-BAB7-4786-912F-2BFD1114485A}" destId="{4A2D7B0A-4DEB-4E25-8D25-D9CFBF6F1BCC}" srcOrd="2" destOrd="0" presId="urn:microsoft.com/office/officeart/2005/8/layout/hProcess4"/>
    <dgm:cxn modelId="{1E2A27FD-084A-4278-88C0-0CBE5AB83353}" type="presParOf" srcId="{98D2F7F3-BAB7-4786-912F-2BFD1114485A}" destId="{91FBA1D8-466D-4819-A13A-4AA294FE5616}" srcOrd="3" destOrd="0" presId="urn:microsoft.com/office/officeart/2005/8/layout/hProcess4"/>
    <dgm:cxn modelId="{7FDB294E-CE44-4698-9BCF-FDFC8821D7CF}" type="presParOf" srcId="{98D2F7F3-BAB7-4786-912F-2BFD1114485A}" destId="{4C4DBF51-BE21-458C-A629-5200AFD2B241}"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35ADE8-5FD3-494B-A494-B028654C908E}" type="doc">
      <dgm:prSet loTypeId="urn:microsoft.com/office/officeart/2005/8/layout/process3" loCatId="process" qsTypeId="urn:microsoft.com/office/officeart/2005/8/quickstyle/simple1" qsCatId="simple" csTypeId="urn:microsoft.com/office/officeart/2005/8/colors/accent2_2" csCatId="accent2" phldr="1"/>
      <dgm:spPr/>
    </dgm:pt>
    <dgm:pt modelId="{E89ABA62-C961-4E9F-92F8-A6A61854EBF9}">
      <dgm:prSet phldrT="[Texto]"/>
      <dgm:spPr/>
      <dgm:t>
        <a:bodyPr/>
        <a:lstStyle/>
        <a:p>
          <a:r>
            <a:rPr lang="ca-ES" dirty="0">
              <a:latin typeface="Arial" panose="020B0604020202020204" pitchFamily="34" charset="0"/>
              <a:cs typeface="Arial" panose="020B0604020202020204" pitchFamily="34" charset="0"/>
            </a:rPr>
            <a:t>VOLUNTAD POLÍTICA</a:t>
          </a:r>
        </a:p>
      </dgm:t>
    </dgm:pt>
    <dgm:pt modelId="{8983DB0F-3290-4EE5-8A18-E602467EB4C7}" type="parTrans" cxnId="{8F67CE0E-4E92-487B-867D-64585D5FFD3D}">
      <dgm:prSet/>
      <dgm:spPr/>
      <dgm:t>
        <a:bodyPr/>
        <a:lstStyle/>
        <a:p>
          <a:endParaRPr lang="ca-ES"/>
        </a:p>
      </dgm:t>
    </dgm:pt>
    <dgm:pt modelId="{35A762F0-0F33-42A3-8632-DF67D867DC6E}" type="sibTrans" cxnId="{8F67CE0E-4E92-487B-867D-64585D5FFD3D}">
      <dgm:prSet/>
      <dgm:spPr/>
      <dgm:t>
        <a:bodyPr/>
        <a:lstStyle/>
        <a:p>
          <a:endParaRPr lang="ca-ES"/>
        </a:p>
      </dgm:t>
    </dgm:pt>
    <dgm:pt modelId="{6D5CCE28-8C0E-4F24-9F05-92AC83C58A53}">
      <dgm:prSet phldrT="[Texto]"/>
      <dgm:spPr/>
      <dgm:t>
        <a:bodyPr/>
        <a:lstStyle/>
        <a:p>
          <a:r>
            <a:rPr lang="ca-ES" dirty="0">
              <a:latin typeface="Arial" panose="020B0604020202020204" pitchFamily="34" charset="0"/>
              <a:cs typeface="Arial" panose="020B0604020202020204" pitchFamily="34" charset="0"/>
            </a:rPr>
            <a:t>REDACCIÓN</a:t>
          </a:r>
        </a:p>
      </dgm:t>
    </dgm:pt>
    <dgm:pt modelId="{27AC2684-3D3D-4331-834A-FB5FF57A01E5}" type="parTrans" cxnId="{9A0394E3-FC71-40CC-9970-F9F1502866A5}">
      <dgm:prSet/>
      <dgm:spPr/>
      <dgm:t>
        <a:bodyPr/>
        <a:lstStyle/>
        <a:p>
          <a:endParaRPr lang="ca-ES"/>
        </a:p>
      </dgm:t>
    </dgm:pt>
    <dgm:pt modelId="{AC5EE30D-D510-40C1-A0FA-AEDFC60DD6BB}" type="sibTrans" cxnId="{9A0394E3-FC71-40CC-9970-F9F1502866A5}">
      <dgm:prSet/>
      <dgm:spPr/>
      <dgm:t>
        <a:bodyPr/>
        <a:lstStyle/>
        <a:p>
          <a:endParaRPr lang="ca-ES"/>
        </a:p>
      </dgm:t>
    </dgm:pt>
    <dgm:pt modelId="{564AFFA9-4B99-4F68-83DA-803CD061006D}">
      <dgm:prSet phldrT="[Texto]"/>
      <dgm:spPr/>
      <dgm:t>
        <a:bodyPr/>
        <a:lstStyle/>
        <a:p>
          <a:r>
            <a:rPr lang="ca-ES" dirty="0">
              <a:latin typeface="Arial" panose="020B0604020202020204" pitchFamily="34" charset="0"/>
              <a:cs typeface="Arial" panose="020B0604020202020204" pitchFamily="34" charset="0"/>
            </a:rPr>
            <a:t>GRAN PARTICIPACIÓN</a:t>
          </a:r>
        </a:p>
      </dgm:t>
    </dgm:pt>
    <dgm:pt modelId="{C08A872D-86FB-4D4D-9770-252143F1C8B5}" type="parTrans" cxnId="{D2990973-CCFF-4BC6-B965-0293AB05A3D2}">
      <dgm:prSet/>
      <dgm:spPr/>
      <dgm:t>
        <a:bodyPr/>
        <a:lstStyle/>
        <a:p>
          <a:endParaRPr lang="ca-ES"/>
        </a:p>
      </dgm:t>
    </dgm:pt>
    <dgm:pt modelId="{E2BE21C2-0169-44DF-8A28-47A038A1E9F7}" type="sibTrans" cxnId="{D2990973-CCFF-4BC6-B965-0293AB05A3D2}">
      <dgm:prSet/>
      <dgm:spPr/>
      <dgm:t>
        <a:bodyPr/>
        <a:lstStyle/>
        <a:p>
          <a:endParaRPr lang="ca-ES"/>
        </a:p>
      </dgm:t>
    </dgm:pt>
    <dgm:pt modelId="{D82E856B-9CF0-4939-A3D9-DE91479C6F75}">
      <dgm:prSet/>
      <dgm:spPr/>
      <dgm:t>
        <a:bodyPr/>
        <a:lstStyle/>
        <a:p>
          <a:r>
            <a:rPr lang="ca-ES" dirty="0" err="1">
              <a:latin typeface="Arial" panose="020B0604020202020204" pitchFamily="34" charset="0"/>
              <a:cs typeface="Arial" panose="020B0604020202020204" pitchFamily="34" charset="0"/>
            </a:rPr>
            <a:t>Ministerio</a:t>
          </a:r>
          <a:r>
            <a:rPr lang="ca-ES" dirty="0">
              <a:latin typeface="Arial" panose="020B0604020202020204" pitchFamily="34" charset="0"/>
              <a:cs typeface="Arial" panose="020B0604020202020204" pitchFamily="34" charset="0"/>
            </a:rPr>
            <a:t> Agricultura</a:t>
          </a:r>
        </a:p>
      </dgm:t>
    </dgm:pt>
    <dgm:pt modelId="{813C44E1-981D-4BD3-B139-027E294732B7}" type="parTrans" cxnId="{8E606E86-E24A-4B18-98E2-18BC1C649DE9}">
      <dgm:prSet/>
      <dgm:spPr/>
      <dgm:t>
        <a:bodyPr/>
        <a:lstStyle/>
        <a:p>
          <a:endParaRPr lang="ca-ES"/>
        </a:p>
      </dgm:t>
    </dgm:pt>
    <dgm:pt modelId="{E91CF576-F9BD-47A6-A6D8-3B1AEFD2452A}" type="sibTrans" cxnId="{8E606E86-E24A-4B18-98E2-18BC1C649DE9}">
      <dgm:prSet/>
      <dgm:spPr/>
      <dgm:t>
        <a:bodyPr/>
        <a:lstStyle/>
        <a:p>
          <a:endParaRPr lang="ca-ES"/>
        </a:p>
      </dgm:t>
    </dgm:pt>
    <dgm:pt modelId="{ECDCEC72-7181-48E6-B0AC-EAD416C6FDFA}">
      <dgm:prSet/>
      <dgm:spPr/>
      <dgm:t>
        <a:bodyPr/>
        <a:lstStyle/>
        <a:p>
          <a:r>
            <a:rPr lang="ca-ES" dirty="0" err="1">
              <a:latin typeface="Arial" panose="020B0604020202020204" pitchFamily="34" charset="0"/>
              <a:cs typeface="Arial" panose="020B0604020202020204" pitchFamily="34" charset="0"/>
            </a:rPr>
            <a:t>Ministerio</a:t>
          </a:r>
          <a:r>
            <a:rPr lang="ca-ES" dirty="0">
              <a:latin typeface="Arial" panose="020B0604020202020204" pitchFamily="34" charset="0"/>
              <a:cs typeface="Arial" panose="020B0604020202020204" pitchFamily="34" charset="0"/>
            </a:rPr>
            <a:t> de </a:t>
          </a:r>
          <a:r>
            <a:rPr lang="ca-ES" dirty="0" err="1">
              <a:latin typeface="Arial" panose="020B0604020202020204" pitchFamily="34" charset="0"/>
              <a:cs typeface="Arial" panose="020B0604020202020204" pitchFamily="34" charset="0"/>
            </a:rPr>
            <a:t>Cohesión</a:t>
          </a:r>
          <a:r>
            <a:rPr lang="ca-ES" dirty="0">
              <a:latin typeface="Arial" panose="020B0604020202020204" pitchFamily="34" charset="0"/>
              <a:cs typeface="Arial" panose="020B0604020202020204" pitchFamily="34" charset="0"/>
            </a:rPr>
            <a:t> Territorial</a:t>
          </a:r>
        </a:p>
      </dgm:t>
    </dgm:pt>
    <dgm:pt modelId="{F489660B-D64A-4E26-8B15-28FA212D4CF5}" type="parTrans" cxnId="{9251C052-E248-4FEA-A301-31DD46D2380F}">
      <dgm:prSet/>
      <dgm:spPr/>
      <dgm:t>
        <a:bodyPr/>
        <a:lstStyle/>
        <a:p>
          <a:endParaRPr lang="ca-ES"/>
        </a:p>
      </dgm:t>
    </dgm:pt>
    <dgm:pt modelId="{21DA4E3B-907B-4A1C-A0DD-72879D649F95}" type="sibTrans" cxnId="{9251C052-E248-4FEA-A301-31DD46D2380F}">
      <dgm:prSet/>
      <dgm:spPr/>
      <dgm:t>
        <a:bodyPr/>
        <a:lstStyle/>
        <a:p>
          <a:endParaRPr lang="ca-ES"/>
        </a:p>
      </dgm:t>
    </dgm:pt>
    <dgm:pt modelId="{1349861A-6B7C-4384-AA6E-297AAF72B372}">
      <dgm:prSet/>
      <dgm:spPr/>
      <dgm:t>
        <a:bodyPr/>
        <a:lstStyle/>
        <a:p>
          <a:r>
            <a:rPr lang="ca-ES" dirty="0" err="1">
              <a:latin typeface="Arial" panose="020B0604020202020204" pitchFamily="34" charset="0"/>
              <a:cs typeface="Arial" panose="020B0604020202020204" pitchFamily="34" charset="0"/>
            </a:rPr>
            <a:t>Asociación</a:t>
          </a:r>
          <a:r>
            <a:rPr lang="ca-ES" dirty="0">
              <a:latin typeface="Arial" panose="020B0604020202020204" pitchFamily="34" charset="0"/>
              <a:cs typeface="Arial" panose="020B0604020202020204" pitchFamily="34" charset="0"/>
            </a:rPr>
            <a:t> Alcaldes </a:t>
          </a:r>
          <a:r>
            <a:rPr lang="ca-ES" dirty="0" err="1">
              <a:latin typeface="Arial" panose="020B0604020202020204" pitchFamily="34" charset="0"/>
              <a:cs typeface="Arial" panose="020B0604020202020204" pitchFamily="34" charset="0"/>
            </a:rPr>
            <a:t>Rurales</a:t>
          </a:r>
          <a:endParaRPr lang="ca-ES" dirty="0">
            <a:latin typeface="Arial" panose="020B0604020202020204" pitchFamily="34" charset="0"/>
            <a:cs typeface="Arial" panose="020B0604020202020204" pitchFamily="34" charset="0"/>
          </a:endParaRPr>
        </a:p>
      </dgm:t>
    </dgm:pt>
    <dgm:pt modelId="{DBF5C136-0FA2-431C-8331-864A6A015461}" type="parTrans" cxnId="{D02AD13D-C87F-4B0E-96D0-C902590F20A6}">
      <dgm:prSet/>
      <dgm:spPr/>
      <dgm:t>
        <a:bodyPr/>
        <a:lstStyle/>
        <a:p>
          <a:endParaRPr lang="ca-ES"/>
        </a:p>
      </dgm:t>
    </dgm:pt>
    <dgm:pt modelId="{25255D31-6DB2-42FF-A40A-31BEE4E5B785}" type="sibTrans" cxnId="{D02AD13D-C87F-4B0E-96D0-C902590F20A6}">
      <dgm:prSet/>
      <dgm:spPr/>
      <dgm:t>
        <a:bodyPr/>
        <a:lstStyle/>
        <a:p>
          <a:endParaRPr lang="ca-ES"/>
        </a:p>
      </dgm:t>
    </dgm:pt>
    <dgm:pt modelId="{C2F12333-9C6E-4EEC-B31E-AA7BD9CB8F56}">
      <dgm:prSet/>
      <dgm:spPr/>
      <dgm:t>
        <a:bodyPr/>
        <a:lstStyle/>
        <a:p>
          <a:r>
            <a:rPr lang="ca-ES" dirty="0" err="1">
              <a:latin typeface="Arial" panose="020B0604020202020204" pitchFamily="34" charset="0"/>
              <a:cs typeface="Arial" panose="020B0604020202020204" pitchFamily="34" charset="0"/>
            </a:rPr>
            <a:t>Asociación</a:t>
          </a:r>
          <a:r>
            <a:rPr lang="ca-ES" dirty="0">
              <a:latin typeface="Arial" panose="020B0604020202020204" pitchFamily="34" charset="0"/>
              <a:cs typeface="Arial" panose="020B0604020202020204" pitchFamily="34" charset="0"/>
            </a:rPr>
            <a:t> Nacional </a:t>
          </a:r>
          <a:r>
            <a:rPr lang="ca-ES" dirty="0" err="1">
              <a:latin typeface="Arial" panose="020B0604020202020204" pitchFamily="34" charset="0"/>
              <a:cs typeface="Arial" panose="020B0604020202020204" pitchFamily="34" charset="0"/>
            </a:rPr>
            <a:t>Nuevas</a:t>
          </a:r>
          <a:r>
            <a:rPr lang="ca-ES" dirty="0">
              <a:latin typeface="Arial" panose="020B0604020202020204" pitchFamily="34" charset="0"/>
              <a:cs typeface="Arial" panose="020B0604020202020204" pitchFamily="34" charset="0"/>
            </a:rPr>
            <a:t> </a:t>
          </a:r>
          <a:r>
            <a:rPr lang="ca-ES" dirty="0" err="1">
              <a:latin typeface="Arial" panose="020B0604020202020204" pitchFamily="34" charset="0"/>
              <a:cs typeface="Arial" panose="020B0604020202020204" pitchFamily="34" charset="0"/>
            </a:rPr>
            <a:t>Ruralidades</a:t>
          </a:r>
          <a:endParaRPr lang="ca-ES" dirty="0">
            <a:latin typeface="Arial" panose="020B0604020202020204" pitchFamily="34" charset="0"/>
            <a:cs typeface="Arial" panose="020B0604020202020204" pitchFamily="34" charset="0"/>
          </a:endParaRPr>
        </a:p>
      </dgm:t>
    </dgm:pt>
    <dgm:pt modelId="{241F93B4-E90D-44C6-B068-6E8AE5271ADC}" type="parTrans" cxnId="{A330E501-C223-457C-B5ED-3F532EFC7E23}">
      <dgm:prSet/>
      <dgm:spPr/>
      <dgm:t>
        <a:bodyPr/>
        <a:lstStyle/>
        <a:p>
          <a:endParaRPr lang="ca-ES"/>
        </a:p>
      </dgm:t>
    </dgm:pt>
    <dgm:pt modelId="{A01AF46F-2782-49AE-B33A-857D7F5D34EE}" type="sibTrans" cxnId="{A330E501-C223-457C-B5ED-3F532EFC7E23}">
      <dgm:prSet/>
      <dgm:spPr/>
      <dgm:t>
        <a:bodyPr/>
        <a:lstStyle/>
        <a:p>
          <a:endParaRPr lang="ca-ES"/>
        </a:p>
      </dgm:t>
    </dgm:pt>
    <dgm:pt modelId="{50AED4B9-628F-44B8-B142-F9AEBB650A6B}">
      <dgm:prSet/>
      <dgm:spPr/>
      <dgm:t>
        <a:bodyPr/>
        <a:lstStyle/>
        <a:p>
          <a:r>
            <a:rPr lang="ca-ES" dirty="0" err="1">
              <a:latin typeface="Arial" panose="020B0604020202020204" pitchFamily="34" charset="0"/>
              <a:cs typeface="Arial" panose="020B0604020202020204" pitchFamily="34" charset="0"/>
            </a:rPr>
            <a:t>Asociación</a:t>
          </a:r>
          <a:r>
            <a:rPr lang="ca-ES" dirty="0">
              <a:latin typeface="Arial" panose="020B0604020202020204" pitchFamily="34" charset="0"/>
              <a:cs typeface="Arial" panose="020B0604020202020204" pitchFamily="34" charset="0"/>
            </a:rPr>
            <a:t> de </a:t>
          </a:r>
          <a:r>
            <a:rPr lang="ca-ES" dirty="0" err="1">
              <a:latin typeface="Arial" panose="020B0604020202020204" pitchFamily="34" charset="0"/>
              <a:cs typeface="Arial" panose="020B0604020202020204" pitchFamily="34" charset="0"/>
            </a:rPr>
            <a:t>Pueblos</a:t>
          </a:r>
          <a:r>
            <a:rPr lang="ca-ES" dirty="0">
              <a:latin typeface="Arial" panose="020B0604020202020204" pitchFamily="34" charset="0"/>
              <a:cs typeface="Arial" panose="020B0604020202020204" pitchFamily="34" charset="0"/>
            </a:rPr>
            <a:t> </a:t>
          </a:r>
          <a:r>
            <a:rPr lang="ca-ES" dirty="0" err="1">
              <a:latin typeface="Arial" panose="020B0604020202020204" pitchFamily="34" charset="0"/>
              <a:cs typeface="Arial" panose="020B0604020202020204" pitchFamily="34" charset="0"/>
            </a:rPr>
            <a:t>Pequeños</a:t>
          </a:r>
          <a:endParaRPr lang="ca-ES" dirty="0">
            <a:latin typeface="Arial" panose="020B0604020202020204" pitchFamily="34" charset="0"/>
            <a:cs typeface="Arial" panose="020B0604020202020204" pitchFamily="34" charset="0"/>
          </a:endParaRPr>
        </a:p>
      </dgm:t>
    </dgm:pt>
    <dgm:pt modelId="{CF50DF1C-C0C1-43F1-B820-B2775995402A}" type="parTrans" cxnId="{3178B128-02E2-4B8C-B4BC-22365D4CFC24}">
      <dgm:prSet/>
      <dgm:spPr/>
      <dgm:t>
        <a:bodyPr/>
        <a:lstStyle/>
        <a:p>
          <a:endParaRPr lang="ca-ES"/>
        </a:p>
      </dgm:t>
    </dgm:pt>
    <dgm:pt modelId="{806E6D75-AB2D-4322-8378-734219198C5F}" type="sibTrans" cxnId="{3178B128-02E2-4B8C-B4BC-22365D4CFC24}">
      <dgm:prSet/>
      <dgm:spPr/>
      <dgm:t>
        <a:bodyPr/>
        <a:lstStyle/>
        <a:p>
          <a:endParaRPr lang="ca-ES"/>
        </a:p>
      </dgm:t>
    </dgm:pt>
    <dgm:pt modelId="{B5EFF90A-AC94-4911-B8E5-44A3F1719579}">
      <dgm:prSet/>
      <dgm:spPr/>
      <dgm:t>
        <a:bodyPr/>
        <a:lstStyle/>
        <a:p>
          <a:r>
            <a:rPr lang="ca-ES" dirty="0">
              <a:latin typeface="Arial" panose="020B0604020202020204" pitchFamily="34" charset="0"/>
              <a:cs typeface="Arial" panose="020B0604020202020204" pitchFamily="34" charset="0"/>
            </a:rPr>
            <a:t>3 meses de </a:t>
          </a:r>
          <a:r>
            <a:rPr lang="ca-ES" dirty="0" err="1">
              <a:latin typeface="Arial" panose="020B0604020202020204" pitchFamily="34" charset="0"/>
              <a:cs typeface="Arial" panose="020B0604020202020204" pitchFamily="34" charset="0"/>
            </a:rPr>
            <a:t>consultas</a:t>
          </a:r>
          <a:endParaRPr lang="ca-ES" dirty="0">
            <a:latin typeface="Arial" panose="020B0604020202020204" pitchFamily="34" charset="0"/>
            <a:cs typeface="Arial" panose="020B0604020202020204" pitchFamily="34" charset="0"/>
          </a:endParaRPr>
        </a:p>
      </dgm:t>
    </dgm:pt>
    <dgm:pt modelId="{DF476067-570A-444D-9932-F45FF9BDED88}" type="parTrans" cxnId="{76B21536-9CEE-4084-BDA1-ED7AF4220398}">
      <dgm:prSet/>
      <dgm:spPr/>
      <dgm:t>
        <a:bodyPr/>
        <a:lstStyle/>
        <a:p>
          <a:endParaRPr lang="ca-ES"/>
        </a:p>
      </dgm:t>
    </dgm:pt>
    <dgm:pt modelId="{5AE60045-53C1-4C14-AE14-6D444EE69004}" type="sibTrans" cxnId="{76B21536-9CEE-4084-BDA1-ED7AF4220398}">
      <dgm:prSet/>
      <dgm:spPr/>
      <dgm:t>
        <a:bodyPr/>
        <a:lstStyle/>
        <a:p>
          <a:endParaRPr lang="ca-ES"/>
        </a:p>
      </dgm:t>
    </dgm:pt>
    <dgm:pt modelId="{272925A7-F8FC-4885-B782-4DABCE7FC3EE}">
      <dgm:prSet/>
      <dgm:spPr/>
      <dgm:t>
        <a:bodyPr/>
        <a:lstStyle/>
        <a:p>
          <a:r>
            <a:rPr lang="ca-ES" dirty="0">
              <a:latin typeface="Arial" panose="020B0604020202020204" pitchFamily="34" charset="0"/>
              <a:cs typeface="Arial" panose="020B0604020202020204" pitchFamily="34" charset="0"/>
            </a:rPr>
            <a:t> 60 </a:t>
          </a:r>
          <a:r>
            <a:rPr lang="ca-ES" dirty="0" err="1">
              <a:latin typeface="Arial" panose="020B0604020202020204" pitchFamily="34" charset="0"/>
              <a:cs typeface="Arial" panose="020B0604020202020204" pitchFamily="34" charset="0"/>
            </a:rPr>
            <a:t>grupos</a:t>
          </a:r>
          <a:r>
            <a:rPr lang="ca-ES" dirty="0">
              <a:latin typeface="Arial" panose="020B0604020202020204" pitchFamily="34" charset="0"/>
              <a:cs typeface="Arial" panose="020B0604020202020204" pitchFamily="34" charset="0"/>
            </a:rPr>
            <a:t> de </a:t>
          </a:r>
          <a:r>
            <a:rPr lang="ca-ES" dirty="0" err="1">
              <a:latin typeface="Arial" panose="020B0604020202020204" pitchFamily="34" charset="0"/>
              <a:cs typeface="Arial" panose="020B0604020202020204" pitchFamily="34" charset="0"/>
            </a:rPr>
            <a:t>trabajos</a:t>
          </a:r>
          <a:r>
            <a:rPr lang="ca-ES" dirty="0">
              <a:latin typeface="Arial" panose="020B0604020202020204" pitchFamily="34" charset="0"/>
              <a:cs typeface="Arial" panose="020B0604020202020204" pitchFamily="34" charset="0"/>
            </a:rPr>
            <a:t> </a:t>
          </a:r>
          <a:r>
            <a:rPr lang="ca-ES" dirty="0" err="1">
              <a:latin typeface="Arial" panose="020B0604020202020204" pitchFamily="34" charset="0"/>
              <a:cs typeface="Arial" panose="020B0604020202020204" pitchFamily="34" charset="0"/>
            </a:rPr>
            <a:t>organizados</a:t>
          </a:r>
          <a:endParaRPr lang="ca-ES" dirty="0">
            <a:latin typeface="Arial" panose="020B0604020202020204" pitchFamily="34" charset="0"/>
            <a:cs typeface="Arial" panose="020B0604020202020204" pitchFamily="34" charset="0"/>
          </a:endParaRPr>
        </a:p>
      </dgm:t>
    </dgm:pt>
    <dgm:pt modelId="{67BCACA6-0AE2-4C06-A41C-A756D019570B}" type="parTrans" cxnId="{9627E91F-C7BF-4B77-883B-807152C5579F}">
      <dgm:prSet/>
      <dgm:spPr/>
      <dgm:t>
        <a:bodyPr/>
        <a:lstStyle/>
        <a:p>
          <a:endParaRPr lang="ca-ES"/>
        </a:p>
      </dgm:t>
    </dgm:pt>
    <dgm:pt modelId="{CBC81755-EEC1-4EC3-9FA2-94351EAA5260}" type="sibTrans" cxnId="{9627E91F-C7BF-4B77-883B-807152C5579F}">
      <dgm:prSet/>
      <dgm:spPr/>
      <dgm:t>
        <a:bodyPr/>
        <a:lstStyle/>
        <a:p>
          <a:endParaRPr lang="ca-ES"/>
        </a:p>
      </dgm:t>
    </dgm:pt>
    <dgm:pt modelId="{466F9E57-AD72-47D6-B699-4BA4377A07B1}">
      <dgm:prSet/>
      <dgm:spPr/>
      <dgm:t>
        <a:bodyPr/>
        <a:lstStyle/>
        <a:p>
          <a:r>
            <a:rPr lang="ca-ES" dirty="0">
              <a:latin typeface="Arial" panose="020B0604020202020204" pitchFamily="34" charset="0"/>
              <a:cs typeface="Arial" panose="020B0604020202020204" pitchFamily="34" charset="0"/>
            </a:rPr>
            <a:t> 180 </a:t>
          </a:r>
          <a:r>
            <a:rPr lang="ca-ES" dirty="0" err="1">
              <a:latin typeface="Arial" panose="020B0604020202020204" pitchFamily="34" charset="0"/>
              <a:cs typeface="Arial" panose="020B0604020202020204" pitchFamily="34" charset="0"/>
            </a:rPr>
            <a:t>entrevistas</a:t>
          </a:r>
          <a:endParaRPr lang="ca-ES" dirty="0">
            <a:latin typeface="Arial" panose="020B0604020202020204" pitchFamily="34" charset="0"/>
            <a:cs typeface="Arial" panose="020B0604020202020204" pitchFamily="34" charset="0"/>
          </a:endParaRPr>
        </a:p>
      </dgm:t>
    </dgm:pt>
    <dgm:pt modelId="{F06560F1-CE5D-4044-A676-F47D05174432}" type="parTrans" cxnId="{4472B83D-F1B0-4994-9F57-E291EB01BDD5}">
      <dgm:prSet/>
      <dgm:spPr/>
      <dgm:t>
        <a:bodyPr/>
        <a:lstStyle/>
        <a:p>
          <a:endParaRPr lang="ca-ES"/>
        </a:p>
      </dgm:t>
    </dgm:pt>
    <dgm:pt modelId="{0B26A922-D530-4635-8C11-48A92F88E3A0}" type="sibTrans" cxnId="{4472B83D-F1B0-4994-9F57-E291EB01BDD5}">
      <dgm:prSet/>
      <dgm:spPr/>
      <dgm:t>
        <a:bodyPr/>
        <a:lstStyle/>
        <a:p>
          <a:endParaRPr lang="ca-ES"/>
        </a:p>
      </dgm:t>
    </dgm:pt>
    <dgm:pt modelId="{B3225C55-F037-43D3-9DE7-BC8C5CB8B0F0}">
      <dgm:prSet/>
      <dgm:spPr/>
      <dgm:t>
        <a:bodyPr/>
        <a:lstStyle/>
        <a:p>
          <a:r>
            <a:rPr lang="ca-ES" dirty="0">
              <a:latin typeface="Arial" panose="020B0604020202020204" pitchFamily="34" charset="0"/>
              <a:cs typeface="Arial" panose="020B0604020202020204" pitchFamily="34" charset="0"/>
            </a:rPr>
            <a:t>AGENDA RURAL</a:t>
          </a:r>
        </a:p>
      </dgm:t>
    </dgm:pt>
    <dgm:pt modelId="{88880D8C-7455-4611-93BF-8F43D0F5D287}" type="parTrans" cxnId="{C64257C6-6867-40B1-B8A1-93709C9BEB91}">
      <dgm:prSet/>
      <dgm:spPr/>
      <dgm:t>
        <a:bodyPr/>
        <a:lstStyle/>
        <a:p>
          <a:endParaRPr lang="ca-ES"/>
        </a:p>
      </dgm:t>
    </dgm:pt>
    <dgm:pt modelId="{86D97E9B-7269-4698-96D8-91DFF86A04C1}" type="sibTrans" cxnId="{C64257C6-6867-40B1-B8A1-93709C9BEB91}">
      <dgm:prSet/>
      <dgm:spPr/>
      <dgm:t>
        <a:bodyPr/>
        <a:lstStyle/>
        <a:p>
          <a:endParaRPr lang="ca-ES"/>
        </a:p>
      </dgm:t>
    </dgm:pt>
    <dgm:pt modelId="{5663ABC6-D645-4DC1-9685-E520CA8BD2F8}">
      <dgm:prSet/>
      <dgm:spPr/>
      <dgm:t>
        <a:bodyPr/>
        <a:lstStyle/>
        <a:p>
          <a:r>
            <a:rPr lang="ca-ES" dirty="0">
              <a:latin typeface="Arial" panose="020B0604020202020204" pitchFamily="34" charset="0"/>
              <a:cs typeface="Arial" panose="020B0604020202020204" pitchFamily="34" charset="0"/>
            </a:rPr>
            <a:t>200 acciones </a:t>
          </a:r>
          <a:r>
            <a:rPr lang="ca-ES" dirty="0" err="1">
              <a:latin typeface="Arial" panose="020B0604020202020204" pitchFamily="34" charset="0"/>
              <a:cs typeface="Arial" panose="020B0604020202020204" pitchFamily="34" charset="0"/>
            </a:rPr>
            <a:t>concretas</a:t>
          </a:r>
          <a:r>
            <a:rPr lang="ca-ES" dirty="0">
              <a:latin typeface="Arial" panose="020B0604020202020204" pitchFamily="34" charset="0"/>
              <a:cs typeface="Arial" panose="020B0604020202020204" pitchFamily="34" charset="0"/>
            </a:rPr>
            <a:t> </a:t>
          </a:r>
          <a:r>
            <a:rPr lang="ca-ES" dirty="0" err="1">
              <a:latin typeface="Arial" panose="020B0604020202020204" pitchFamily="34" charset="0"/>
              <a:cs typeface="Arial" panose="020B0604020202020204" pitchFamily="34" charset="0"/>
            </a:rPr>
            <a:t>tomadas</a:t>
          </a:r>
          <a:r>
            <a:rPr lang="ca-ES" dirty="0">
              <a:latin typeface="Arial" panose="020B0604020202020204" pitchFamily="34" charset="0"/>
              <a:cs typeface="Arial" panose="020B0604020202020204" pitchFamily="34" charset="0"/>
            </a:rPr>
            <a:t> por el </a:t>
          </a:r>
          <a:r>
            <a:rPr lang="ca-ES" dirty="0" err="1">
              <a:latin typeface="Arial" panose="020B0604020202020204" pitchFamily="34" charset="0"/>
              <a:cs typeface="Arial" panose="020B0604020202020204" pitchFamily="34" charset="0"/>
            </a:rPr>
            <a:t>Gobierno</a:t>
          </a:r>
          <a:r>
            <a:rPr lang="ca-ES" dirty="0">
              <a:latin typeface="Arial" panose="020B0604020202020204" pitchFamily="34" charset="0"/>
              <a:cs typeface="Arial" panose="020B0604020202020204" pitchFamily="34" charset="0"/>
            </a:rPr>
            <a:t>.</a:t>
          </a:r>
        </a:p>
      </dgm:t>
    </dgm:pt>
    <dgm:pt modelId="{FEBC90E8-5AA0-4122-B416-B9284D3B969E}" type="parTrans" cxnId="{849B2534-6C06-42F2-9C86-6F007AD9E6C0}">
      <dgm:prSet/>
      <dgm:spPr/>
      <dgm:t>
        <a:bodyPr/>
        <a:lstStyle/>
        <a:p>
          <a:endParaRPr lang="ca-ES"/>
        </a:p>
      </dgm:t>
    </dgm:pt>
    <dgm:pt modelId="{1DA53948-E333-4EE5-94F2-BB2A6EA35C66}" type="sibTrans" cxnId="{849B2534-6C06-42F2-9C86-6F007AD9E6C0}">
      <dgm:prSet/>
      <dgm:spPr/>
      <dgm:t>
        <a:bodyPr/>
        <a:lstStyle/>
        <a:p>
          <a:endParaRPr lang="ca-ES"/>
        </a:p>
      </dgm:t>
    </dgm:pt>
    <dgm:pt modelId="{0441F94F-97D4-4817-9894-4084E8A065C3}">
      <dgm:prSet/>
      <dgm:spPr/>
      <dgm:t>
        <a:bodyPr/>
        <a:lstStyle/>
        <a:p>
          <a:r>
            <a:rPr lang="ca-ES" dirty="0">
              <a:latin typeface="Arial" panose="020B0604020202020204" pitchFamily="34" charset="0"/>
              <a:cs typeface="Arial" panose="020B0604020202020204" pitchFamily="34" charset="0"/>
            </a:rPr>
            <a:t>Leader France</a:t>
          </a:r>
        </a:p>
      </dgm:t>
    </dgm:pt>
    <dgm:pt modelId="{9D6AEC69-4AC4-46E3-9CA0-46FCD7CBD3BA}" type="parTrans" cxnId="{30A40DFC-7480-4CDC-B1E5-5BF4C1BF31FE}">
      <dgm:prSet/>
      <dgm:spPr/>
      <dgm:t>
        <a:bodyPr/>
        <a:lstStyle/>
        <a:p>
          <a:endParaRPr lang="ca-ES"/>
        </a:p>
      </dgm:t>
    </dgm:pt>
    <dgm:pt modelId="{BAD552DE-B1C0-406D-A8EB-6228FFF74CEE}" type="sibTrans" cxnId="{30A40DFC-7480-4CDC-B1E5-5BF4C1BF31FE}">
      <dgm:prSet/>
      <dgm:spPr/>
      <dgm:t>
        <a:bodyPr/>
        <a:lstStyle/>
        <a:p>
          <a:endParaRPr lang="ca-ES"/>
        </a:p>
      </dgm:t>
    </dgm:pt>
    <dgm:pt modelId="{B063F14A-3968-4149-BC1A-4F399607E1E8}">
      <dgm:prSet/>
      <dgm:spPr/>
      <dgm:t>
        <a:bodyPr/>
        <a:lstStyle/>
        <a:p>
          <a:r>
            <a:rPr lang="ca-ES" dirty="0">
              <a:latin typeface="Arial" panose="020B0604020202020204" pitchFamily="34" charset="0"/>
              <a:cs typeface="Arial" panose="020B0604020202020204" pitchFamily="34" charset="0"/>
            </a:rPr>
            <a:t>50 de </a:t>
          </a:r>
          <a:r>
            <a:rPr lang="ca-ES" dirty="0" err="1">
              <a:latin typeface="Arial" panose="020B0604020202020204" pitchFamily="34" charset="0"/>
              <a:cs typeface="Arial" panose="020B0604020202020204" pitchFamily="34" charset="0"/>
            </a:rPr>
            <a:t>prioritarias</a:t>
          </a:r>
          <a:r>
            <a:rPr lang="ca-ES" dirty="0">
              <a:latin typeface="Arial" panose="020B0604020202020204" pitchFamily="34" charset="0"/>
              <a:cs typeface="Arial" panose="020B0604020202020204" pitchFamily="34" charset="0"/>
            </a:rPr>
            <a:t> y </a:t>
          </a:r>
          <a:r>
            <a:rPr lang="ca-ES" dirty="0" err="1">
              <a:latin typeface="Arial" panose="020B0604020202020204" pitchFamily="34" charset="0"/>
              <a:cs typeface="Arial" panose="020B0604020202020204" pitchFamily="34" charset="0"/>
            </a:rPr>
            <a:t>priorizadas</a:t>
          </a:r>
          <a:endParaRPr lang="ca-ES" dirty="0">
            <a:latin typeface="Arial" panose="020B0604020202020204" pitchFamily="34" charset="0"/>
            <a:cs typeface="Arial" panose="020B0604020202020204" pitchFamily="34" charset="0"/>
          </a:endParaRPr>
        </a:p>
      </dgm:t>
    </dgm:pt>
    <dgm:pt modelId="{E834715D-52DC-460C-A03C-0FBAA4C76BD1}" type="parTrans" cxnId="{2C9B9D85-A40E-4CA5-8D9E-C9C637C5C84F}">
      <dgm:prSet/>
      <dgm:spPr/>
      <dgm:t>
        <a:bodyPr/>
        <a:lstStyle/>
        <a:p>
          <a:endParaRPr lang="ca-ES"/>
        </a:p>
      </dgm:t>
    </dgm:pt>
    <dgm:pt modelId="{58BCE5D6-CD1F-41C9-8881-8DC8A26300A7}" type="sibTrans" cxnId="{2C9B9D85-A40E-4CA5-8D9E-C9C637C5C84F}">
      <dgm:prSet/>
      <dgm:spPr/>
      <dgm:t>
        <a:bodyPr/>
        <a:lstStyle/>
        <a:p>
          <a:endParaRPr lang="ca-ES"/>
        </a:p>
      </dgm:t>
    </dgm:pt>
    <dgm:pt modelId="{751A644E-9F88-43C2-9A8C-A08BC3617E67}">
      <dgm:prSet/>
      <dgm:spPr/>
      <dgm:t>
        <a:bodyPr/>
        <a:lstStyle/>
        <a:p>
          <a:r>
            <a:rPr lang="ca-ES" dirty="0">
              <a:latin typeface="Arial" panose="020B0604020202020204" pitchFamily="34" charset="0"/>
              <a:cs typeface="Arial" panose="020B0604020202020204" pitchFamily="34" charset="0"/>
            </a:rPr>
            <a:t>10 de </a:t>
          </a:r>
          <a:r>
            <a:rPr lang="ca-ES" dirty="0" err="1">
              <a:latin typeface="Arial" panose="020B0604020202020204" pitchFamily="34" charset="0"/>
              <a:cs typeface="Arial" panose="020B0604020202020204" pitchFamily="34" charset="0"/>
            </a:rPr>
            <a:t>instrumentales</a:t>
          </a:r>
          <a:endParaRPr lang="ca-ES" dirty="0">
            <a:latin typeface="Arial" panose="020B0604020202020204" pitchFamily="34" charset="0"/>
            <a:cs typeface="Arial" panose="020B0604020202020204" pitchFamily="34" charset="0"/>
          </a:endParaRPr>
        </a:p>
      </dgm:t>
    </dgm:pt>
    <dgm:pt modelId="{C4B809BC-1C41-4F15-A22B-6702766840D8}" type="parTrans" cxnId="{DA399E03-0367-4F9F-9BC6-AB8C23224FC5}">
      <dgm:prSet/>
      <dgm:spPr/>
      <dgm:t>
        <a:bodyPr/>
        <a:lstStyle/>
        <a:p>
          <a:endParaRPr lang="ca-ES"/>
        </a:p>
      </dgm:t>
    </dgm:pt>
    <dgm:pt modelId="{FB184E4E-FCB9-44C2-9CC7-F8B5A16AE8B4}" type="sibTrans" cxnId="{DA399E03-0367-4F9F-9BC6-AB8C23224FC5}">
      <dgm:prSet/>
      <dgm:spPr/>
      <dgm:t>
        <a:bodyPr/>
        <a:lstStyle/>
        <a:p>
          <a:endParaRPr lang="ca-ES"/>
        </a:p>
      </dgm:t>
    </dgm:pt>
    <dgm:pt modelId="{DFF02486-B58E-4BE0-8F4F-D326CE0848E9}" type="pres">
      <dgm:prSet presAssocID="{8635ADE8-5FD3-494B-A494-B028654C908E}" presName="linearFlow" presStyleCnt="0">
        <dgm:presLayoutVars>
          <dgm:dir/>
          <dgm:animLvl val="lvl"/>
          <dgm:resizeHandles val="exact"/>
        </dgm:presLayoutVars>
      </dgm:prSet>
      <dgm:spPr/>
    </dgm:pt>
    <dgm:pt modelId="{C7404E70-FC0D-4D8B-AEE3-9A8D73CF472D}" type="pres">
      <dgm:prSet presAssocID="{E89ABA62-C961-4E9F-92F8-A6A61854EBF9}" presName="composite" presStyleCnt="0"/>
      <dgm:spPr/>
    </dgm:pt>
    <dgm:pt modelId="{81061C3F-F482-448B-8D62-0D103A38B751}" type="pres">
      <dgm:prSet presAssocID="{E89ABA62-C961-4E9F-92F8-A6A61854EBF9}" presName="parTx" presStyleLbl="node1" presStyleIdx="0" presStyleCnt="4">
        <dgm:presLayoutVars>
          <dgm:chMax val="0"/>
          <dgm:chPref val="0"/>
          <dgm:bulletEnabled val="1"/>
        </dgm:presLayoutVars>
      </dgm:prSet>
      <dgm:spPr/>
    </dgm:pt>
    <dgm:pt modelId="{6D3AE03C-5BE6-4FA4-8CD3-6923466E226E}" type="pres">
      <dgm:prSet presAssocID="{E89ABA62-C961-4E9F-92F8-A6A61854EBF9}" presName="parSh" presStyleLbl="node1" presStyleIdx="0" presStyleCnt="4"/>
      <dgm:spPr/>
    </dgm:pt>
    <dgm:pt modelId="{849FC40A-0687-4E29-A9EA-8CD612BE2C1C}" type="pres">
      <dgm:prSet presAssocID="{E89ABA62-C961-4E9F-92F8-A6A61854EBF9}" presName="desTx" presStyleLbl="fgAcc1" presStyleIdx="0" presStyleCnt="4">
        <dgm:presLayoutVars>
          <dgm:bulletEnabled val="1"/>
        </dgm:presLayoutVars>
      </dgm:prSet>
      <dgm:spPr/>
    </dgm:pt>
    <dgm:pt modelId="{D5296455-EF8E-4B36-9E77-E68AB8DE699D}" type="pres">
      <dgm:prSet presAssocID="{35A762F0-0F33-42A3-8632-DF67D867DC6E}" presName="sibTrans" presStyleLbl="sibTrans2D1" presStyleIdx="0" presStyleCnt="3"/>
      <dgm:spPr/>
    </dgm:pt>
    <dgm:pt modelId="{49FCA9D0-2F5D-483A-B3B3-17916D7EFF46}" type="pres">
      <dgm:prSet presAssocID="{35A762F0-0F33-42A3-8632-DF67D867DC6E}" presName="connTx" presStyleLbl="sibTrans2D1" presStyleIdx="0" presStyleCnt="3"/>
      <dgm:spPr/>
    </dgm:pt>
    <dgm:pt modelId="{ADF6996F-E265-43FF-AD44-5F2EE466B952}" type="pres">
      <dgm:prSet presAssocID="{6D5CCE28-8C0E-4F24-9F05-92AC83C58A53}" presName="composite" presStyleCnt="0"/>
      <dgm:spPr/>
    </dgm:pt>
    <dgm:pt modelId="{115199CB-031D-432C-8230-58DF10005821}" type="pres">
      <dgm:prSet presAssocID="{6D5CCE28-8C0E-4F24-9F05-92AC83C58A53}" presName="parTx" presStyleLbl="node1" presStyleIdx="0" presStyleCnt="4">
        <dgm:presLayoutVars>
          <dgm:chMax val="0"/>
          <dgm:chPref val="0"/>
          <dgm:bulletEnabled val="1"/>
        </dgm:presLayoutVars>
      </dgm:prSet>
      <dgm:spPr/>
    </dgm:pt>
    <dgm:pt modelId="{A78003F8-A625-4DE6-A52E-A3B73529420B}" type="pres">
      <dgm:prSet presAssocID="{6D5CCE28-8C0E-4F24-9F05-92AC83C58A53}" presName="parSh" presStyleLbl="node1" presStyleIdx="1" presStyleCnt="4"/>
      <dgm:spPr/>
    </dgm:pt>
    <dgm:pt modelId="{5AF308F1-36FA-47B9-A888-B1899A2530DF}" type="pres">
      <dgm:prSet presAssocID="{6D5CCE28-8C0E-4F24-9F05-92AC83C58A53}" presName="desTx" presStyleLbl="fgAcc1" presStyleIdx="1" presStyleCnt="4">
        <dgm:presLayoutVars>
          <dgm:bulletEnabled val="1"/>
        </dgm:presLayoutVars>
      </dgm:prSet>
      <dgm:spPr/>
    </dgm:pt>
    <dgm:pt modelId="{4E62FC11-F417-4C17-90A8-A1A7391177D7}" type="pres">
      <dgm:prSet presAssocID="{AC5EE30D-D510-40C1-A0FA-AEDFC60DD6BB}" presName="sibTrans" presStyleLbl="sibTrans2D1" presStyleIdx="1" presStyleCnt="3"/>
      <dgm:spPr/>
    </dgm:pt>
    <dgm:pt modelId="{746D3773-AF3D-49B8-9533-67A8120CA2E3}" type="pres">
      <dgm:prSet presAssocID="{AC5EE30D-D510-40C1-A0FA-AEDFC60DD6BB}" presName="connTx" presStyleLbl="sibTrans2D1" presStyleIdx="1" presStyleCnt="3"/>
      <dgm:spPr/>
    </dgm:pt>
    <dgm:pt modelId="{81DD5D35-5746-4328-8B02-136CAFCB7E36}" type="pres">
      <dgm:prSet presAssocID="{564AFFA9-4B99-4F68-83DA-803CD061006D}" presName="composite" presStyleCnt="0"/>
      <dgm:spPr/>
    </dgm:pt>
    <dgm:pt modelId="{79DF29EA-04D2-4025-9051-B8A7166A91D9}" type="pres">
      <dgm:prSet presAssocID="{564AFFA9-4B99-4F68-83DA-803CD061006D}" presName="parTx" presStyleLbl="node1" presStyleIdx="1" presStyleCnt="4">
        <dgm:presLayoutVars>
          <dgm:chMax val="0"/>
          <dgm:chPref val="0"/>
          <dgm:bulletEnabled val="1"/>
        </dgm:presLayoutVars>
      </dgm:prSet>
      <dgm:spPr/>
    </dgm:pt>
    <dgm:pt modelId="{72FD438F-BC54-455B-9FEE-786CD962F391}" type="pres">
      <dgm:prSet presAssocID="{564AFFA9-4B99-4F68-83DA-803CD061006D}" presName="parSh" presStyleLbl="node1" presStyleIdx="2" presStyleCnt="4"/>
      <dgm:spPr/>
    </dgm:pt>
    <dgm:pt modelId="{5765AE1D-4999-432C-B171-A23728C84FD9}" type="pres">
      <dgm:prSet presAssocID="{564AFFA9-4B99-4F68-83DA-803CD061006D}" presName="desTx" presStyleLbl="fgAcc1" presStyleIdx="2" presStyleCnt="4" custScaleX="118970">
        <dgm:presLayoutVars>
          <dgm:bulletEnabled val="1"/>
        </dgm:presLayoutVars>
      </dgm:prSet>
      <dgm:spPr/>
    </dgm:pt>
    <dgm:pt modelId="{C064F0E4-C588-4038-8029-186A683398A0}" type="pres">
      <dgm:prSet presAssocID="{E2BE21C2-0169-44DF-8A28-47A038A1E9F7}" presName="sibTrans" presStyleLbl="sibTrans2D1" presStyleIdx="2" presStyleCnt="3"/>
      <dgm:spPr/>
    </dgm:pt>
    <dgm:pt modelId="{5D120D01-9025-4EE5-B0F1-05754B1E6D66}" type="pres">
      <dgm:prSet presAssocID="{E2BE21C2-0169-44DF-8A28-47A038A1E9F7}" presName="connTx" presStyleLbl="sibTrans2D1" presStyleIdx="2" presStyleCnt="3"/>
      <dgm:spPr/>
    </dgm:pt>
    <dgm:pt modelId="{066CF263-6951-4592-B1A7-084D4E1879E9}" type="pres">
      <dgm:prSet presAssocID="{B3225C55-F037-43D3-9DE7-BC8C5CB8B0F0}" presName="composite" presStyleCnt="0"/>
      <dgm:spPr/>
    </dgm:pt>
    <dgm:pt modelId="{89B4D2BC-FA7D-413D-963B-D8E2E5A0873F}" type="pres">
      <dgm:prSet presAssocID="{B3225C55-F037-43D3-9DE7-BC8C5CB8B0F0}" presName="parTx" presStyleLbl="node1" presStyleIdx="2" presStyleCnt="4">
        <dgm:presLayoutVars>
          <dgm:chMax val="0"/>
          <dgm:chPref val="0"/>
          <dgm:bulletEnabled val="1"/>
        </dgm:presLayoutVars>
      </dgm:prSet>
      <dgm:spPr/>
    </dgm:pt>
    <dgm:pt modelId="{03C8F5BA-7E1F-4F21-907A-8FB56001DCFF}" type="pres">
      <dgm:prSet presAssocID="{B3225C55-F037-43D3-9DE7-BC8C5CB8B0F0}" presName="parSh" presStyleLbl="node1" presStyleIdx="3" presStyleCnt="4"/>
      <dgm:spPr/>
    </dgm:pt>
    <dgm:pt modelId="{A29A44DA-E345-4C33-A231-8A4ACA516B63}" type="pres">
      <dgm:prSet presAssocID="{B3225C55-F037-43D3-9DE7-BC8C5CB8B0F0}" presName="desTx" presStyleLbl="fgAcc1" presStyleIdx="3" presStyleCnt="4">
        <dgm:presLayoutVars>
          <dgm:bulletEnabled val="1"/>
        </dgm:presLayoutVars>
      </dgm:prSet>
      <dgm:spPr/>
    </dgm:pt>
  </dgm:ptLst>
  <dgm:cxnLst>
    <dgm:cxn modelId="{A330E501-C223-457C-B5ED-3F532EFC7E23}" srcId="{6D5CCE28-8C0E-4F24-9F05-92AC83C58A53}" destId="{C2F12333-9C6E-4EEC-B31E-AA7BD9CB8F56}" srcOrd="1" destOrd="0" parTransId="{241F93B4-E90D-44C6-B068-6E8AE5271ADC}" sibTransId="{A01AF46F-2782-49AE-B33A-857D7F5D34EE}"/>
    <dgm:cxn modelId="{DA399E03-0367-4F9F-9BC6-AB8C23224FC5}" srcId="{B3225C55-F037-43D3-9DE7-BC8C5CB8B0F0}" destId="{751A644E-9F88-43C2-9A8C-A08BC3617E67}" srcOrd="2" destOrd="0" parTransId="{C4B809BC-1C41-4F15-A22B-6702766840D8}" sibTransId="{FB184E4E-FCB9-44C2-9CC7-F8B5A16AE8B4}"/>
    <dgm:cxn modelId="{8F67CE0E-4E92-487B-867D-64585D5FFD3D}" srcId="{8635ADE8-5FD3-494B-A494-B028654C908E}" destId="{E89ABA62-C961-4E9F-92F8-A6A61854EBF9}" srcOrd="0" destOrd="0" parTransId="{8983DB0F-3290-4EE5-8A18-E602467EB4C7}" sibTransId="{35A762F0-0F33-42A3-8632-DF67D867DC6E}"/>
    <dgm:cxn modelId="{1C9DE214-D66D-4944-BD64-94E9A3381A77}" type="presOf" srcId="{AC5EE30D-D510-40C1-A0FA-AEDFC60DD6BB}" destId="{4E62FC11-F417-4C17-90A8-A1A7391177D7}" srcOrd="0" destOrd="0" presId="urn:microsoft.com/office/officeart/2005/8/layout/process3"/>
    <dgm:cxn modelId="{AA92851E-7943-4B43-B91C-D3CAA2507341}" type="presOf" srcId="{5663ABC6-D645-4DC1-9685-E520CA8BD2F8}" destId="{A29A44DA-E345-4C33-A231-8A4ACA516B63}" srcOrd="0" destOrd="0" presId="urn:microsoft.com/office/officeart/2005/8/layout/process3"/>
    <dgm:cxn modelId="{9627E91F-C7BF-4B77-883B-807152C5579F}" srcId="{564AFFA9-4B99-4F68-83DA-803CD061006D}" destId="{272925A7-F8FC-4885-B782-4DABCE7FC3EE}" srcOrd="1" destOrd="0" parTransId="{67BCACA6-0AE2-4C06-A41C-A756D019570B}" sibTransId="{CBC81755-EEC1-4EC3-9FA2-94351EAA5260}"/>
    <dgm:cxn modelId="{C99A3120-3E2F-4298-97FD-6C3B7A5813D0}" type="presOf" srcId="{ECDCEC72-7181-48E6-B0AC-EAD416C6FDFA}" destId="{849FC40A-0687-4E29-A9EA-8CD612BE2C1C}" srcOrd="0" destOrd="1" presId="urn:microsoft.com/office/officeart/2005/8/layout/process3"/>
    <dgm:cxn modelId="{3178B128-02E2-4B8C-B4BC-22365D4CFC24}" srcId="{6D5CCE28-8C0E-4F24-9F05-92AC83C58A53}" destId="{50AED4B9-628F-44B8-B142-F9AEBB650A6B}" srcOrd="2" destOrd="0" parTransId="{CF50DF1C-C0C1-43F1-B820-B2775995402A}" sibTransId="{806E6D75-AB2D-4322-8378-734219198C5F}"/>
    <dgm:cxn modelId="{F9C56D2C-23EA-4FDD-9CC1-9356964ADB64}" type="presOf" srcId="{B3225C55-F037-43D3-9DE7-BC8C5CB8B0F0}" destId="{03C8F5BA-7E1F-4F21-907A-8FB56001DCFF}" srcOrd="1" destOrd="0" presId="urn:microsoft.com/office/officeart/2005/8/layout/process3"/>
    <dgm:cxn modelId="{849B2534-6C06-42F2-9C86-6F007AD9E6C0}" srcId="{B3225C55-F037-43D3-9DE7-BC8C5CB8B0F0}" destId="{5663ABC6-D645-4DC1-9685-E520CA8BD2F8}" srcOrd="0" destOrd="0" parTransId="{FEBC90E8-5AA0-4122-B416-B9284D3B969E}" sibTransId="{1DA53948-E333-4EE5-94F2-BB2A6EA35C66}"/>
    <dgm:cxn modelId="{76B21536-9CEE-4084-BDA1-ED7AF4220398}" srcId="{564AFFA9-4B99-4F68-83DA-803CD061006D}" destId="{B5EFF90A-AC94-4911-B8E5-44A3F1719579}" srcOrd="0" destOrd="0" parTransId="{DF476067-570A-444D-9932-F45FF9BDED88}" sibTransId="{5AE60045-53C1-4C14-AE14-6D444EE69004}"/>
    <dgm:cxn modelId="{3FA08736-4555-4C66-99C4-1036C2ED683A}" type="presOf" srcId="{C2F12333-9C6E-4EEC-B31E-AA7BD9CB8F56}" destId="{5AF308F1-36FA-47B9-A888-B1899A2530DF}" srcOrd="0" destOrd="1" presId="urn:microsoft.com/office/officeart/2005/8/layout/process3"/>
    <dgm:cxn modelId="{0F1F7F37-C959-471D-A23A-ABB7D6AE8769}" type="presOf" srcId="{564AFFA9-4B99-4F68-83DA-803CD061006D}" destId="{72FD438F-BC54-455B-9FEE-786CD962F391}" srcOrd="1" destOrd="0" presId="urn:microsoft.com/office/officeart/2005/8/layout/process3"/>
    <dgm:cxn modelId="{4566333A-C9B2-434E-8EF1-F1F7EA651FF5}" type="presOf" srcId="{E2BE21C2-0169-44DF-8A28-47A038A1E9F7}" destId="{C064F0E4-C588-4038-8029-186A683398A0}" srcOrd="0" destOrd="0" presId="urn:microsoft.com/office/officeart/2005/8/layout/process3"/>
    <dgm:cxn modelId="{4472B83D-F1B0-4994-9F57-E291EB01BDD5}" srcId="{564AFFA9-4B99-4F68-83DA-803CD061006D}" destId="{466F9E57-AD72-47D6-B699-4BA4377A07B1}" srcOrd="2" destOrd="0" parTransId="{F06560F1-CE5D-4044-A676-F47D05174432}" sibTransId="{0B26A922-D530-4635-8C11-48A92F88E3A0}"/>
    <dgm:cxn modelId="{D02AD13D-C87F-4B0E-96D0-C902590F20A6}" srcId="{6D5CCE28-8C0E-4F24-9F05-92AC83C58A53}" destId="{1349861A-6B7C-4384-AA6E-297AAF72B372}" srcOrd="0" destOrd="0" parTransId="{DBF5C136-0FA2-431C-8331-864A6A015461}" sibTransId="{25255D31-6DB2-42FF-A40A-31BEE4E5B785}"/>
    <dgm:cxn modelId="{FB91FF3E-A0AB-4D94-9BDB-465B7B82C3F2}" type="presOf" srcId="{8635ADE8-5FD3-494B-A494-B028654C908E}" destId="{DFF02486-B58E-4BE0-8F4F-D326CE0848E9}" srcOrd="0" destOrd="0" presId="urn:microsoft.com/office/officeart/2005/8/layout/process3"/>
    <dgm:cxn modelId="{7C5D9740-DAB7-4A2C-853B-00EAAF294DF8}" type="presOf" srcId="{35A762F0-0F33-42A3-8632-DF67D867DC6E}" destId="{D5296455-EF8E-4B36-9E77-E68AB8DE699D}" srcOrd="0" destOrd="0" presId="urn:microsoft.com/office/officeart/2005/8/layout/process3"/>
    <dgm:cxn modelId="{65988960-13F6-4D10-BF80-4B24186B1AF0}" type="presOf" srcId="{50AED4B9-628F-44B8-B142-F9AEBB650A6B}" destId="{5AF308F1-36FA-47B9-A888-B1899A2530DF}" srcOrd="0" destOrd="2" presId="urn:microsoft.com/office/officeart/2005/8/layout/process3"/>
    <dgm:cxn modelId="{88B5934A-03F6-4CFA-830F-267809A73E3A}" type="presOf" srcId="{B063F14A-3968-4149-BC1A-4F399607E1E8}" destId="{A29A44DA-E345-4C33-A231-8A4ACA516B63}" srcOrd="0" destOrd="1" presId="urn:microsoft.com/office/officeart/2005/8/layout/process3"/>
    <dgm:cxn modelId="{65671C4C-9F4C-47C4-A359-890F1DA4804A}" type="presOf" srcId="{D82E856B-9CF0-4939-A3D9-DE91479C6F75}" destId="{849FC40A-0687-4E29-A9EA-8CD612BE2C1C}" srcOrd="0" destOrd="0" presId="urn:microsoft.com/office/officeart/2005/8/layout/process3"/>
    <dgm:cxn modelId="{D8F30D4F-BBF7-4B98-9C2C-FBF70C2E5305}" type="presOf" srcId="{E89ABA62-C961-4E9F-92F8-A6A61854EBF9}" destId="{6D3AE03C-5BE6-4FA4-8CD3-6923466E226E}" srcOrd="1" destOrd="0" presId="urn:microsoft.com/office/officeart/2005/8/layout/process3"/>
    <dgm:cxn modelId="{9251C052-E248-4FEA-A301-31DD46D2380F}" srcId="{E89ABA62-C961-4E9F-92F8-A6A61854EBF9}" destId="{ECDCEC72-7181-48E6-B0AC-EAD416C6FDFA}" srcOrd="1" destOrd="0" parTransId="{F489660B-D64A-4E26-8B15-28FA212D4CF5}" sibTransId="{21DA4E3B-907B-4A1C-A0DD-72879D649F95}"/>
    <dgm:cxn modelId="{729EEF52-5F79-4420-9986-9D778754994B}" type="presOf" srcId="{E89ABA62-C961-4E9F-92F8-A6A61854EBF9}" destId="{81061C3F-F482-448B-8D62-0D103A38B751}" srcOrd="0" destOrd="0" presId="urn:microsoft.com/office/officeart/2005/8/layout/process3"/>
    <dgm:cxn modelId="{D2990973-CCFF-4BC6-B965-0293AB05A3D2}" srcId="{8635ADE8-5FD3-494B-A494-B028654C908E}" destId="{564AFFA9-4B99-4F68-83DA-803CD061006D}" srcOrd="2" destOrd="0" parTransId="{C08A872D-86FB-4D4D-9770-252143F1C8B5}" sibTransId="{E2BE21C2-0169-44DF-8A28-47A038A1E9F7}"/>
    <dgm:cxn modelId="{DB4FF454-D911-4527-9238-1BC48BA4B373}" type="presOf" srcId="{35A762F0-0F33-42A3-8632-DF67D867DC6E}" destId="{49FCA9D0-2F5D-483A-B3B3-17916D7EFF46}" srcOrd="1" destOrd="0" presId="urn:microsoft.com/office/officeart/2005/8/layout/process3"/>
    <dgm:cxn modelId="{5A321358-4C39-45CE-8434-25F0B05D8604}" type="presOf" srcId="{0441F94F-97D4-4817-9894-4084E8A065C3}" destId="{5AF308F1-36FA-47B9-A888-B1899A2530DF}" srcOrd="0" destOrd="3" presId="urn:microsoft.com/office/officeart/2005/8/layout/process3"/>
    <dgm:cxn modelId="{F0073A83-AE6F-4EE3-BF13-3A36B57B25F7}" type="presOf" srcId="{751A644E-9F88-43C2-9A8C-A08BC3617E67}" destId="{A29A44DA-E345-4C33-A231-8A4ACA516B63}" srcOrd="0" destOrd="2" presId="urn:microsoft.com/office/officeart/2005/8/layout/process3"/>
    <dgm:cxn modelId="{2C9B9D85-A40E-4CA5-8D9E-C9C637C5C84F}" srcId="{B3225C55-F037-43D3-9DE7-BC8C5CB8B0F0}" destId="{B063F14A-3968-4149-BC1A-4F399607E1E8}" srcOrd="1" destOrd="0" parTransId="{E834715D-52DC-460C-A03C-0FBAA4C76BD1}" sibTransId="{58BCE5D6-CD1F-41C9-8881-8DC8A26300A7}"/>
    <dgm:cxn modelId="{F0536A86-FD7B-4014-8939-996055055E49}" type="presOf" srcId="{272925A7-F8FC-4885-B782-4DABCE7FC3EE}" destId="{5765AE1D-4999-432C-B171-A23728C84FD9}" srcOrd="0" destOrd="1" presId="urn:microsoft.com/office/officeart/2005/8/layout/process3"/>
    <dgm:cxn modelId="{8E606E86-E24A-4B18-98E2-18BC1C649DE9}" srcId="{E89ABA62-C961-4E9F-92F8-A6A61854EBF9}" destId="{D82E856B-9CF0-4939-A3D9-DE91479C6F75}" srcOrd="0" destOrd="0" parTransId="{813C44E1-981D-4BD3-B139-027E294732B7}" sibTransId="{E91CF576-F9BD-47A6-A6D8-3B1AEFD2452A}"/>
    <dgm:cxn modelId="{327D6F9A-0A6D-4183-A629-5AE941E87536}" type="presOf" srcId="{E2BE21C2-0169-44DF-8A28-47A038A1E9F7}" destId="{5D120D01-9025-4EE5-B0F1-05754B1E6D66}" srcOrd="1" destOrd="0" presId="urn:microsoft.com/office/officeart/2005/8/layout/process3"/>
    <dgm:cxn modelId="{E10810A1-B8DC-4A32-BA33-24463A83E43E}" type="presOf" srcId="{6D5CCE28-8C0E-4F24-9F05-92AC83C58A53}" destId="{A78003F8-A625-4DE6-A52E-A3B73529420B}" srcOrd="1" destOrd="0" presId="urn:microsoft.com/office/officeart/2005/8/layout/process3"/>
    <dgm:cxn modelId="{30D2ACA1-3D5E-4D05-B01D-1BFB534E7984}" type="presOf" srcId="{6D5CCE28-8C0E-4F24-9F05-92AC83C58A53}" destId="{115199CB-031D-432C-8230-58DF10005821}" srcOrd="0" destOrd="0" presId="urn:microsoft.com/office/officeart/2005/8/layout/process3"/>
    <dgm:cxn modelId="{A81175A3-9315-46BB-A01C-2E104377898D}" type="presOf" srcId="{B3225C55-F037-43D3-9DE7-BC8C5CB8B0F0}" destId="{89B4D2BC-FA7D-413D-963B-D8E2E5A0873F}" srcOrd="0" destOrd="0" presId="urn:microsoft.com/office/officeart/2005/8/layout/process3"/>
    <dgm:cxn modelId="{7F2008C4-2D36-4D0D-AACD-A6BF313B75A9}" type="presOf" srcId="{B5EFF90A-AC94-4911-B8E5-44A3F1719579}" destId="{5765AE1D-4999-432C-B171-A23728C84FD9}" srcOrd="0" destOrd="0" presId="urn:microsoft.com/office/officeart/2005/8/layout/process3"/>
    <dgm:cxn modelId="{C64257C6-6867-40B1-B8A1-93709C9BEB91}" srcId="{8635ADE8-5FD3-494B-A494-B028654C908E}" destId="{B3225C55-F037-43D3-9DE7-BC8C5CB8B0F0}" srcOrd="3" destOrd="0" parTransId="{88880D8C-7455-4611-93BF-8F43D0F5D287}" sibTransId="{86D97E9B-7269-4698-96D8-91DFF86A04C1}"/>
    <dgm:cxn modelId="{AD8058D6-8B77-4544-9B07-FE7B134D6E13}" type="presOf" srcId="{AC5EE30D-D510-40C1-A0FA-AEDFC60DD6BB}" destId="{746D3773-AF3D-49B8-9533-67A8120CA2E3}" srcOrd="1" destOrd="0" presId="urn:microsoft.com/office/officeart/2005/8/layout/process3"/>
    <dgm:cxn modelId="{100C4FE3-27D0-4D14-8108-FC476404288A}" type="presOf" srcId="{466F9E57-AD72-47D6-B699-4BA4377A07B1}" destId="{5765AE1D-4999-432C-B171-A23728C84FD9}" srcOrd="0" destOrd="2" presId="urn:microsoft.com/office/officeart/2005/8/layout/process3"/>
    <dgm:cxn modelId="{9A0394E3-FC71-40CC-9970-F9F1502866A5}" srcId="{8635ADE8-5FD3-494B-A494-B028654C908E}" destId="{6D5CCE28-8C0E-4F24-9F05-92AC83C58A53}" srcOrd="1" destOrd="0" parTransId="{27AC2684-3D3D-4331-834A-FB5FF57A01E5}" sibTransId="{AC5EE30D-D510-40C1-A0FA-AEDFC60DD6BB}"/>
    <dgm:cxn modelId="{0D0E73E5-97C5-4D28-8218-3AEA5C234D5A}" type="presOf" srcId="{564AFFA9-4B99-4F68-83DA-803CD061006D}" destId="{79DF29EA-04D2-4025-9051-B8A7166A91D9}" srcOrd="0" destOrd="0" presId="urn:microsoft.com/office/officeart/2005/8/layout/process3"/>
    <dgm:cxn modelId="{865F4CF0-C2CD-40A0-9110-5B7246DB2297}" type="presOf" srcId="{1349861A-6B7C-4384-AA6E-297AAF72B372}" destId="{5AF308F1-36FA-47B9-A888-B1899A2530DF}" srcOrd="0" destOrd="0" presId="urn:microsoft.com/office/officeart/2005/8/layout/process3"/>
    <dgm:cxn modelId="{30A40DFC-7480-4CDC-B1E5-5BF4C1BF31FE}" srcId="{6D5CCE28-8C0E-4F24-9F05-92AC83C58A53}" destId="{0441F94F-97D4-4817-9894-4084E8A065C3}" srcOrd="3" destOrd="0" parTransId="{9D6AEC69-4AC4-46E3-9CA0-46FCD7CBD3BA}" sibTransId="{BAD552DE-B1C0-406D-A8EB-6228FFF74CEE}"/>
    <dgm:cxn modelId="{9D9D285A-0C25-4A51-941F-6F5AA199161B}" type="presParOf" srcId="{DFF02486-B58E-4BE0-8F4F-D326CE0848E9}" destId="{C7404E70-FC0D-4D8B-AEE3-9A8D73CF472D}" srcOrd="0" destOrd="0" presId="urn:microsoft.com/office/officeart/2005/8/layout/process3"/>
    <dgm:cxn modelId="{E8767901-53CF-4AD0-AA9E-106C3A7DCF4B}" type="presParOf" srcId="{C7404E70-FC0D-4D8B-AEE3-9A8D73CF472D}" destId="{81061C3F-F482-448B-8D62-0D103A38B751}" srcOrd="0" destOrd="0" presId="urn:microsoft.com/office/officeart/2005/8/layout/process3"/>
    <dgm:cxn modelId="{854836AC-2013-4527-996B-54DD151D4772}" type="presParOf" srcId="{C7404E70-FC0D-4D8B-AEE3-9A8D73CF472D}" destId="{6D3AE03C-5BE6-4FA4-8CD3-6923466E226E}" srcOrd="1" destOrd="0" presId="urn:microsoft.com/office/officeart/2005/8/layout/process3"/>
    <dgm:cxn modelId="{6813255A-0F99-454D-8C49-98F41C94D03B}" type="presParOf" srcId="{C7404E70-FC0D-4D8B-AEE3-9A8D73CF472D}" destId="{849FC40A-0687-4E29-A9EA-8CD612BE2C1C}" srcOrd="2" destOrd="0" presId="urn:microsoft.com/office/officeart/2005/8/layout/process3"/>
    <dgm:cxn modelId="{0F92AA16-C74D-45F7-AB7F-D7FA7ABDA7DA}" type="presParOf" srcId="{DFF02486-B58E-4BE0-8F4F-D326CE0848E9}" destId="{D5296455-EF8E-4B36-9E77-E68AB8DE699D}" srcOrd="1" destOrd="0" presId="urn:microsoft.com/office/officeart/2005/8/layout/process3"/>
    <dgm:cxn modelId="{E6CE065F-51CA-45DF-AD93-ACF1F6B28DB8}" type="presParOf" srcId="{D5296455-EF8E-4B36-9E77-E68AB8DE699D}" destId="{49FCA9D0-2F5D-483A-B3B3-17916D7EFF46}" srcOrd="0" destOrd="0" presId="urn:microsoft.com/office/officeart/2005/8/layout/process3"/>
    <dgm:cxn modelId="{2B5C3C8B-5018-4F25-9955-0D1FDD6605B3}" type="presParOf" srcId="{DFF02486-B58E-4BE0-8F4F-D326CE0848E9}" destId="{ADF6996F-E265-43FF-AD44-5F2EE466B952}" srcOrd="2" destOrd="0" presId="urn:microsoft.com/office/officeart/2005/8/layout/process3"/>
    <dgm:cxn modelId="{791EC203-A2AB-498B-9937-A43785F89B42}" type="presParOf" srcId="{ADF6996F-E265-43FF-AD44-5F2EE466B952}" destId="{115199CB-031D-432C-8230-58DF10005821}" srcOrd="0" destOrd="0" presId="urn:microsoft.com/office/officeart/2005/8/layout/process3"/>
    <dgm:cxn modelId="{BA1ED5AD-7C0C-409C-A263-A2DFE6BA33F7}" type="presParOf" srcId="{ADF6996F-E265-43FF-AD44-5F2EE466B952}" destId="{A78003F8-A625-4DE6-A52E-A3B73529420B}" srcOrd="1" destOrd="0" presId="urn:microsoft.com/office/officeart/2005/8/layout/process3"/>
    <dgm:cxn modelId="{93EF5AE8-4E6D-44DD-9CFE-C6F0DE1C7D91}" type="presParOf" srcId="{ADF6996F-E265-43FF-AD44-5F2EE466B952}" destId="{5AF308F1-36FA-47B9-A888-B1899A2530DF}" srcOrd="2" destOrd="0" presId="urn:microsoft.com/office/officeart/2005/8/layout/process3"/>
    <dgm:cxn modelId="{16E13F45-3172-4C2B-85E0-D46B89657239}" type="presParOf" srcId="{DFF02486-B58E-4BE0-8F4F-D326CE0848E9}" destId="{4E62FC11-F417-4C17-90A8-A1A7391177D7}" srcOrd="3" destOrd="0" presId="urn:microsoft.com/office/officeart/2005/8/layout/process3"/>
    <dgm:cxn modelId="{863E000E-6805-450F-9B09-66B0523A07D6}" type="presParOf" srcId="{4E62FC11-F417-4C17-90A8-A1A7391177D7}" destId="{746D3773-AF3D-49B8-9533-67A8120CA2E3}" srcOrd="0" destOrd="0" presId="urn:microsoft.com/office/officeart/2005/8/layout/process3"/>
    <dgm:cxn modelId="{7275BFAA-A185-4CCF-A6B2-204EF09CACA0}" type="presParOf" srcId="{DFF02486-B58E-4BE0-8F4F-D326CE0848E9}" destId="{81DD5D35-5746-4328-8B02-136CAFCB7E36}" srcOrd="4" destOrd="0" presId="urn:microsoft.com/office/officeart/2005/8/layout/process3"/>
    <dgm:cxn modelId="{A7C5DAFC-B581-4389-94B9-AF674F5383DF}" type="presParOf" srcId="{81DD5D35-5746-4328-8B02-136CAFCB7E36}" destId="{79DF29EA-04D2-4025-9051-B8A7166A91D9}" srcOrd="0" destOrd="0" presId="urn:microsoft.com/office/officeart/2005/8/layout/process3"/>
    <dgm:cxn modelId="{B7D15EB0-E6F7-474D-8B8E-FA7A4BFC7433}" type="presParOf" srcId="{81DD5D35-5746-4328-8B02-136CAFCB7E36}" destId="{72FD438F-BC54-455B-9FEE-786CD962F391}" srcOrd="1" destOrd="0" presId="urn:microsoft.com/office/officeart/2005/8/layout/process3"/>
    <dgm:cxn modelId="{2568A92D-EB48-4474-BC54-F88E9ABC4B54}" type="presParOf" srcId="{81DD5D35-5746-4328-8B02-136CAFCB7E36}" destId="{5765AE1D-4999-432C-B171-A23728C84FD9}" srcOrd="2" destOrd="0" presId="urn:microsoft.com/office/officeart/2005/8/layout/process3"/>
    <dgm:cxn modelId="{58B40445-1C5A-441A-918E-64A68A173876}" type="presParOf" srcId="{DFF02486-B58E-4BE0-8F4F-D326CE0848E9}" destId="{C064F0E4-C588-4038-8029-186A683398A0}" srcOrd="5" destOrd="0" presId="urn:microsoft.com/office/officeart/2005/8/layout/process3"/>
    <dgm:cxn modelId="{3AB7599E-4585-4BE3-8E7B-97AC98B12262}" type="presParOf" srcId="{C064F0E4-C588-4038-8029-186A683398A0}" destId="{5D120D01-9025-4EE5-B0F1-05754B1E6D66}" srcOrd="0" destOrd="0" presId="urn:microsoft.com/office/officeart/2005/8/layout/process3"/>
    <dgm:cxn modelId="{E584859D-4817-48D2-928F-DB0B8028B6AE}" type="presParOf" srcId="{DFF02486-B58E-4BE0-8F4F-D326CE0848E9}" destId="{066CF263-6951-4592-B1A7-084D4E1879E9}" srcOrd="6" destOrd="0" presId="urn:microsoft.com/office/officeart/2005/8/layout/process3"/>
    <dgm:cxn modelId="{8422D932-CB42-456C-96B7-0649EA46CBC7}" type="presParOf" srcId="{066CF263-6951-4592-B1A7-084D4E1879E9}" destId="{89B4D2BC-FA7D-413D-963B-D8E2E5A0873F}" srcOrd="0" destOrd="0" presId="urn:microsoft.com/office/officeart/2005/8/layout/process3"/>
    <dgm:cxn modelId="{939E03B0-90D7-4FEF-B0CA-9A0388412480}" type="presParOf" srcId="{066CF263-6951-4592-B1A7-084D4E1879E9}" destId="{03C8F5BA-7E1F-4F21-907A-8FB56001DCFF}" srcOrd="1" destOrd="0" presId="urn:microsoft.com/office/officeart/2005/8/layout/process3"/>
    <dgm:cxn modelId="{350B59FE-5E5E-46FD-B9A9-5918AD18D151}" type="presParOf" srcId="{066CF263-6951-4592-B1A7-084D4E1879E9}" destId="{A29A44DA-E345-4C33-A231-8A4ACA516B63}"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FA0829-E4B3-4B4F-8AC3-3206BF27D183}" type="doc">
      <dgm:prSet loTypeId="urn:microsoft.com/office/officeart/2005/8/layout/hProcess9" loCatId="process" qsTypeId="urn:microsoft.com/office/officeart/2005/8/quickstyle/simple1" qsCatId="simple" csTypeId="urn:microsoft.com/office/officeart/2005/8/colors/accent1_2" csCatId="accent1" phldr="1"/>
      <dgm:spPr/>
    </dgm:pt>
    <dgm:pt modelId="{FF778879-FFC5-4D9B-8873-F15AB091A5C8}">
      <dgm:prSet phldrT="[Text]"/>
      <dgm:spPr>
        <a:solidFill>
          <a:schemeClr val="tx1">
            <a:lumMod val="95000"/>
            <a:lumOff val="5000"/>
          </a:schemeClr>
        </a:solidFill>
      </dgm:spPr>
      <dgm:t>
        <a:bodyPr/>
        <a:lstStyle/>
        <a:p>
          <a:r>
            <a:rPr lang="ca-ES" dirty="0" err="1"/>
            <a:t>Aportaciones</a:t>
          </a:r>
          <a:r>
            <a:rPr lang="ca-ES" dirty="0"/>
            <a:t> </a:t>
          </a:r>
          <a:r>
            <a:rPr lang="ca-ES" dirty="0" err="1"/>
            <a:t>iniciales</a:t>
          </a:r>
          <a:r>
            <a:rPr lang="ca-ES" dirty="0"/>
            <a:t> y talleres </a:t>
          </a:r>
          <a:r>
            <a:rPr lang="ca-ES" dirty="0" err="1"/>
            <a:t>temáticos</a:t>
          </a:r>
          <a:r>
            <a:rPr lang="ca-ES" dirty="0"/>
            <a:t> y </a:t>
          </a:r>
          <a:r>
            <a:rPr lang="ca-ES" dirty="0" err="1"/>
            <a:t>territoriales</a:t>
          </a:r>
          <a:endParaRPr lang="ca-ES" dirty="0"/>
        </a:p>
        <a:p>
          <a:r>
            <a:rPr lang="ca-ES" dirty="0"/>
            <a:t>1.247 </a:t>
          </a:r>
          <a:r>
            <a:rPr lang="ca-ES" dirty="0" err="1"/>
            <a:t>participantes</a:t>
          </a:r>
          <a:r>
            <a:rPr lang="ca-ES" dirty="0"/>
            <a:t> y </a:t>
          </a:r>
          <a:r>
            <a:rPr lang="ca-ES" dirty="0" err="1"/>
            <a:t>más</a:t>
          </a:r>
          <a:r>
            <a:rPr lang="ca-ES" dirty="0"/>
            <a:t> de 4.700 acciones</a:t>
          </a:r>
        </a:p>
        <a:p>
          <a:endParaRPr lang="ca-ES" dirty="0"/>
        </a:p>
      </dgm:t>
    </dgm:pt>
    <dgm:pt modelId="{16FCD825-FD8A-42F1-A05F-7F2F567148A5}" type="parTrans" cxnId="{531157AB-6E07-476B-97AD-4AE41AD49836}">
      <dgm:prSet/>
      <dgm:spPr/>
      <dgm:t>
        <a:bodyPr/>
        <a:lstStyle/>
        <a:p>
          <a:endParaRPr lang="ca-ES"/>
        </a:p>
      </dgm:t>
    </dgm:pt>
    <dgm:pt modelId="{974ED2AA-0C5D-4B7C-9819-A67E3F1CBD81}" type="sibTrans" cxnId="{531157AB-6E07-476B-97AD-4AE41AD49836}">
      <dgm:prSet/>
      <dgm:spPr/>
      <dgm:t>
        <a:bodyPr/>
        <a:lstStyle/>
        <a:p>
          <a:endParaRPr lang="ca-ES"/>
        </a:p>
      </dgm:t>
    </dgm:pt>
    <dgm:pt modelId="{DA79DE7F-E081-465A-B50C-C771FFDE8085}">
      <dgm:prSet phldrT="[Text]"/>
      <dgm:spPr>
        <a:solidFill>
          <a:schemeClr val="tx1">
            <a:lumMod val="95000"/>
            <a:lumOff val="5000"/>
          </a:schemeClr>
        </a:solidFill>
      </dgm:spPr>
      <dgm:t>
        <a:bodyPr/>
        <a:lstStyle/>
        <a:p>
          <a:r>
            <a:rPr lang="ca-ES" dirty="0" err="1"/>
            <a:t>Redacción</a:t>
          </a:r>
          <a:r>
            <a:rPr lang="ca-ES" dirty="0"/>
            <a:t> del primer </a:t>
          </a:r>
          <a:r>
            <a:rPr lang="ca-ES" dirty="0" err="1"/>
            <a:t>borrador</a:t>
          </a:r>
          <a:r>
            <a:rPr lang="ca-ES" dirty="0"/>
            <a:t> de la Agenda Rural</a:t>
          </a:r>
        </a:p>
      </dgm:t>
    </dgm:pt>
    <dgm:pt modelId="{6B642390-2595-4801-9B03-5A41AF607F08}" type="parTrans" cxnId="{57F4CE8A-3419-4425-BE8F-E907E2510C1E}">
      <dgm:prSet/>
      <dgm:spPr/>
      <dgm:t>
        <a:bodyPr/>
        <a:lstStyle/>
        <a:p>
          <a:endParaRPr lang="ca-ES"/>
        </a:p>
      </dgm:t>
    </dgm:pt>
    <dgm:pt modelId="{2CA13D2E-E3D0-4DA9-9645-2A7E07EB0E49}" type="sibTrans" cxnId="{57F4CE8A-3419-4425-BE8F-E907E2510C1E}">
      <dgm:prSet/>
      <dgm:spPr/>
      <dgm:t>
        <a:bodyPr/>
        <a:lstStyle/>
        <a:p>
          <a:endParaRPr lang="ca-ES"/>
        </a:p>
      </dgm:t>
    </dgm:pt>
    <dgm:pt modelId="{32412B8E-CE52-4F1E-97D7-DED1BAB5C371}">
      <dgm:prSet phldrT="[Text]"/>
      <dgm:spPr>
        <a:solidFill>
          <a:schemeClr val="tx1">
            <a:lumMod val="95000"/>
            <a:lumOff val="5000"/>
          </a:schemeClr>
        </a:solidFill>
      </dgm:spPr>
      <dgm:t>
        <a:bodyPr/>
        <a:lstStyle/>
        <a:p>
          <a:r>
            <a:rPr lang="ca-ES" dirty="0"/>
            <a:t>Trabajo CM: </a:t>
          </a:r>
          <a:r>
            <a:rPr lang="ca-ES" dirty="0" err="1"/>
            <a:t>aportaciones</a:t>
          </a:r>
          <a:r>
            <a:rPr lang="ca-ES" dirty="0"/>
            <a:t> y </a:t>
          </a:r>
          <a:r>
            <a:rPr lang="ca-ES" dirty="0" err="1"/>
            <a:t>priorizaciones</a:t>
          </a:r>
          <a:r>
            <a:rPr lang="ca-ES" dirty="0"/>
            <a:t> 1a </a:t>
          </a:r>
          <a:r>
            <a:rPr lang="ca-ES" dirty="0" err="1"/>
            <a:t>parte</a:t>
          </a:r>
          <a:endParaRPr lang="ca-ES" dirty="0"/>
        </a:p>
      </dgm:t>
    </dgm:pt>
    <dgm:pt modelId="{3E12414D-69C2-43B3-A4EC-9EC64ACA3856}" type="parTrans" cxnId="{0C52A433-4C75-4A77-83E2-AD60318DD8E7}">
      <dgm:prSet/>
      <dgm:spPr/>
      <dgm:t>
        <a:bodyPr/>
        <a:lstStyle/>
        <a:p>
          <a:endParaRPr lang="ca-ES"/>
        </a:p>
      </dgm:t>
    </dgm:pt>
    <dgm:pt modelId="{2A410F1C-3B2A-4683-AB95-90408172CBC6}" type="sibTrans" cxnId="{0C52A433-4C75-4A77-83E2-AD60318DD8E7}">
      <dgm:prSet/>
      <dgm:spPr/>
      <dgm:t>
        <a:bodyPr/>
        <a:lstStyle/>
        <a:p>
          <a:endParaRPr lang="ca-ES"/>
        </a:p>
      </dgm:t>
    </dgm:pt>
    <dgm:pt modelId="{637F967A-2FAD-471D-8CE5-2CB389E488DD}">
      <dgm:prSet phldrT="[Text]"/>
      <dgm:spPr>
        <a:solidFill>
          <a:schemeClr val="tx1"/>
        </a:solidFill>
      </dgm:spPr>
      <dgm:t>
        <a:bodyPr/>
        <a:lstStyle/>
        <a:p>
          <a:r>
            <a:rPr lang="ca-ES" dirty="0"/>
            <a:t>Trabajo CM: </a:t>
          </a:r>
          <a:r>
            <a:rPr lang="ca-ES" dirty="0" err="1"/>
            <a:t>priorizaciones</a:t>
          </a:r>
          <a:r>
            <a:rPr lang="ca-ES" dirty="0"/>
            <a:t> 2a </a:t>
          </a:r>
          <a:r>
            <a:rPr lang="ca-ES" dirty="0" err="1"/>
            <a:t>parte</a:t>
          </a:r>
          <a:endParaRPr lang="ca-ES" dirty="0"/>
        </a:p>
      </dgm:t>
    </dgm:pt>
    <dgm:pt modelId="{E3E0271D-61A0-40E9-BD88-518AC61B0540}" type="parTrans" cxnId="{C300ACB8-4D89-47E7-9049-B2CC51A16696}">
      <dgm:prSet/>
      <dgm:spPr/>
      <dgm:t>
        <a:bodyPr/>
        <a:lstStyle/>
        <a:p>
          <a:endParaRPr lang="ca-ES"/>
        </a:p>
      </dgm:t>
    </dgm:pt>
    <dgm:pt modelId="{7F10AAAB-FDD1-4884-9D3A-9C946026AD91}" type="sibTrans" cxnId="{C300ACB8-4D89-47E7-9049-B2CC51A16696}">
      <dgm:prSet/>
      <dgm:spPr/>
      <dgm:t>
        <a:bodyPr/>
        <a:lstStyle/>
        <a:p>
          <a:endParaRPr lang="ca-ES"/>
        </a:p>
      </dgm:t>
    </dgm:pt>
    <dgm:pt modelId="{9437DB52-FC92-4533-8EB1-411041085FDA}">
      <dgm:prSet phldrT="[Text]"/>
      <dgm:spPr>
        <a:solidFill>
          <a:srgbClr val="FFC000"/>
        </a:solidFill>
      </dgm:spPr>
      <dgm:t>
        <a:bodyPr/>
        <a:lstStyle/>
        <a:p>
          <a:r>
            <a:rPr lang="ca-ES" dirty="0"/>
            <a:t>Entrega del documento a la CID</a:t>
          </a:r>
        </a:p>
      </dgm:t>
    </dgm:pt>
    <dgm:pt modelId="{1B7ADFA9-0732-4ED6-A7A6-62427A051800}" type="parTrans" cxnId="{5DCA7F93-542F-4F73-9A49-67FAC3CF6113}">
      <dgm:prSet/>
      <dgm:spPr/>
      <dgm:t>
        <a:bodyPr/>
        <a:lstStyle/>
        <a:p>
          <a:endParaRPr lang="ca-ES"/>
        </a:p>
      </dgm:t>
    </dgm:pt>
    <dgm:pt modelId="{E55D714C-D306-413D-A85D-B71B317317B4}" type="sibTrans" cxnId="{5DCA7F93-542F-4F73-9A49-67FAC3CF6113}">
      <dgm:prSet/>
      <dgm:spPr/>
      <dgm:t>
        <a:bodyPr/>
        <a:lstStyle/>
        <a:p>
          <a:endParaRPr lang="ca-ES"/>
        </a:p>
      </dgm:t>
    </dgm:pt>
    <dgm:pt modelId="{9F344467-6234-43A6-8F8B-E1339E7BCF62}">
      <dgm:prSet phldrT="[Text]"/>
      <dgm:spPr>
        <a:solidFill>
          <a:srgbClr val="FFC000"/>
        </a:solidFill>
      </dgm:spPr>
      <dgm:t>
        <a:bodyPr/>
        <a:lstStyle/>
        <a:p>
          <a:r>
            <a:rPr lang="ca-ES" dirty="0"/>
            <a:t>Canal Participa / Trabajo CM y CID sobre </a:t>
          </a:r>
          <a:r>
            <a:rPr lang="ca-ES" dirty="0" err="1"/>
            <a:t>gobernanza</a:t>
          </a:r>
          <a:r>
            <a:rPr lang="ca-ES" dirty="0"/>
            <a:t> de la Agenda Rural</a:t>
          </a:r>
        </a:p>
      </dgm:t>
    </dgm:pt>
    <dgm:pt modelId="{EDB5C4A1-9539-40CD-B1F4-5834B406A506}" type="parTrans" cxnId="{BBC1FB18-7D29-48AD-9B58-AF1986D54379}">
      <dgm:prSet/>
      <dgm:spPr/>
      <dgm:t>
        <a:bodyPr/>
        <a:lstStyle/>
        <a:p>
          <a:endParaRPr lang="ca-ES"/>
        </a:p>
      </dgm:t>
    </dgm:pt>
    <dgm:pt modelId="{E17A3BEE-851E-484A-AC77-AC6219402CB4}" type="sibTrans" cxnId="{BBC1FB18-7D29-48AD-9B58-AF1986D54379}">
      <dgm:prSet/>
      <dgm:spPr/>
      <dgm:t>
        <a:bodyPr/>
        <a:lstStyle/>
        <a:p>
          <a:endParaRPr lang="ca-ES"/>
        </a:p>
      </dgm:t>
    </dgm:pt>
    <dgm:pt modelId="{A24FEC75-E438-4E15-998C-504395C675F2}" type="pres">
      <dgm:prSet presAssocID="{16FA0829-E4B3-4B4F-8AC3-3206BF27D183}" presName="CompostProcess" presStyleCnt="0">
        <dgm:presLayoutVars>
          <dgm:dir/>
          <dgm:resizeHandles val="exact"/>
        </dgm:presLayoutVars>
      </dgm:prSet>
      <dgm:spPr/>
    </dgm:pt>
    <dgm:pt modelId="{ACE02046-281F-472F-8CBA-B34454BCDF74}" type="pres">
      <dgm:prSet presAssocID="{16FA0829-E4B3-4B4F-8AC3-3206BF27D183}" presName="arrow" presStyleLbl="bgShp" presStyleIdx="0" presStyleCnt="1"/>
      <dgm:spPr>
        <a:solidFill>
          <a:schemeClr val="accent6">
            <a:lumMod val="50000"/>
          </a:schemeClr>
        </a:solidFill>
      </dgm:spPr>
    </dgm:pt>
    <dgm:pt modelId="{A5F821B9-C7DF-4D98-85C5-6A3BB01D10DA}" type="pres">
      <dgm:prSet presAssocID="{16FA0829-E4B3-4B4F-8AC3-3206BF27D183}" presName="linearProcess" presStyleCnt="0"/>
      <dgm:spPr/>
    </dgm:pt>
    <dgm:pt modelId="{197AE76B-A7AA-414F-9A21-27F02CEE3C0D}" type="pres">
      <dgm:prSet presAssocID="{FF778879-FFC5-4D9B-8873-F15AB091A5C8}" presName="textNode" presStyleLbl="node1" presStyleIdx="0" presStyleCnt="6">
        <dgm:presLayoutVars>
          <dgm:bulletEnabled val="1"/>
        </dgm:presLayoutVars>
      </dgm:prSet>
      <dgm:spPr/>
    </dgm:pt>
    <dgm:pt modelId="{A90E49F1-5104-4C94-887B-7E9E4084364E}" type="pres">
      <dgm:prSet presAssocID="{974ED2AA-0C5D-4B7C-9819-A67E3F1CBD81}" presName="sibTrans" presStyleCnt="0"/>
      <dgm:spPr/>
    </dgm:pt>
    <dgm:pt modelId="{1AE8F60C-DAE0-42B4-BE72-4BEEB492C49F}" type="pres">
      <dgm:prSet presAssocID="{DA79DE7F-E081-465A-B50C-C771FFDE8085}" presName="textNode" presStyleLbl="node1" presStyleIdx="1" presStyleCnt="6">
        <dgm:presLayoutVars>
          <dgm:bulletEnabled val="1"/>
        </dgm:presLayoutVars>
      </dgm:prSet>
      <dgm:spPr/>
    </dgm:pt>
    <dgm:pt modelId="{10692D44-AF59-44B4-9C6B-AF9571D8ED91}" type="pres">
      <dgm:prSet presAssocID="{2CA13D2E-E3D0-4DA9-9645-2A7E07EB0E49}" presName="sibTrans" presStyleCnt="0"/>
      <dgm:spPr/>
    </dgm:pt>
    <dgm:pt modelId="{776C85C1-AE47-4D7B-9DED-5932C7D85AD5}" type="pres">
      <dgm:prSet presAssocID="{32412B8E-CE52-4F1E-97D7-DED1BAB5C371}" presName="textNode" presStyleLbl="node1" presStyleIdx="2" presStyleCnt="6">
        <dgm:presLayoutVars>
          <dgm:bulletEnabled val="1"/>
        </dgm:presLayoutVars>
      </dgm:prSet>
      <dgm:spPr/>
    </dgm:pt>
    <dgm:pt modelId="{B340D5D0-91DC-46A6-BC53-85CE6B968C95}" type="pres">
      <dgm:prSet presAssocID="{2A410F1C-3B2A-4683-AB95-90408172CBC6}" presName="sibTrans" presStyleCnt="0"/>
      <dgm:spPr/>
    </dgm:pt>
    <dgm:pt modelId="{024E2B05-D53B-4586-957C-1F967A62475D}" type="pres">
      <dgm:prSet presAssocID="{637F967A-2FAD-471D-8CE5-2CB389E488DD}" presName="textNode" presStyleLbl="node1" presStyleIdx="3" presStyleCnt="6">
        <dgm:presLayoutVars>
          <dgm:bulletEnabled val="1"/>
        </dgm:presLayoutVars>
      </dgm:prSet>
      <dgm:spPr/>
    </dgm:pt>
    <dgm:pt modelId="{0D9E810C-20DD-46B7-9000-269CF2337CE4}" type="pres">
      <dgm:prSet presAssocID="{7F10AAAB-FDD1-4884-9D3A-9C946026AD91}" presName="sibTrans" presStyleCnt="0"/>
      <dgm:spPr/>
    </dgm:pt>
    <dgm:pt modelId="{289AE6F0-DF72-4915-B571-51690509FBBA}" type="pres">
      <dgm:prSet presAssocID="{9437DB52-FC92-4533-8EB1-411041085FDA}" presName="textNode" presStyleLbl="node1" presStyleIdx="4" presStyleCnt="6">
        <dgm:presLayoutVars>
          <dgm:bulletEnabled val="1"/>
        </dgm:presLayoutVars>
      </dgm:prSet>
      <dgm:spPr/>
    </dgm:pt>
    <dgm:pt modelId="{298386EC-34C9-4F21-8AB0-B6EC5842D2D1}" type="pres">
      <dgm:prSet presAssocID="{E55D714C-D306-413D-A85D-B71B317317B4}" presName="sibTrans" presStyleCnt="0"/>
      <dgm:spPr/>
    </dgm:pt>
    <dgm:pt modelId="{2C641F62-34A9-4EF1-B9BB-E5148CADB8F4}" type="pres">
      <dgm:prSet presAssocID="{9F344467-6234-43A6-8F8B-E1339E7BCF62}" presName="textNode" presStyleLbl="node1" presStyleIdx="5" presStyleCnt="6">
        <dgm:presLayoutVars>
          <dgm:bulletEnabled val="1"/>
        </dgm:presLayoutVars>
      </dgm:prSet>
      <dgm:spPr/>
    </dgm:pt>
  </dgm:ptLst>
  <dgm:cxnLst>
    <dgm:cxn modelId="{7A37DB13-29A7-47A0-9034-9B2EDF8B87A7}" type="presOf" srcId="{9F344467-6234-43A6-8F8B-E1339E7BCF62}" destId="{2C641F62-34A9-4EF1-B9BB-E5148CADB8F4}" srcOrd="0" destOrd="0" presId="urn:microsoft.com/office/officeart/2005/8/layout/hProcess9"/>
    <dgm:cxn modelId="{BBC1FB18-7D29-48AD-9B58-AF1986D54379}" srcId="{16FA0829-E4B3-4B4F-8AC3-3206BF27D183}" destId="{9F344467-6234-43A6-8F8B-E1339E7BCF62}" srcOrd="5" destOrd="0" parTransId="{EDB5C4A1-9539-40CD-B1F4-5834B406A506}" sibTransId="{E17A3BEE-851E-484A-AC77-AC6219402CB4}"/>
    <dgm:cxn modelId="{801A0F1F-4ACF-41DB-8DFB-E007011141F7}" type="presOf" srcId="{FF778879-FFC5-4D9B-8873-F15AB091A5C8}" destId="{197AE76B-A7AA-414F-9A21-27F02CEE3C0D}" srcOrd="0" destOrd="0" presId="urn:microsoft.com/office/officeart/2005/8/layout/hProcess9"/>
    <dgm:cxn modelId="{0C52A433-4C75-4A77-83E2-AD60318DD8E7}" srcId="{16FA0829-E4B3-4B4F-8AC3-3206BF27D183}" destId="{32412B8E-CE52-4F1E-97D7-DED1BAB5C371}" srcOrd="2" destOrd="0" parTransId="{3E12414D-69C2-43B3-A4EC-9EC64ACA3856}" sibTransId="{2A410F1C-3B2A-4683-AB95-90408172CBC6}"/>
    <dgm:cxn modelId="{73756D7F-22ED-40B0-B200-CE306EFEAEB8}" type="presOf" srcId="{637F967A-2FAD-471D-8CE5-2CB389E488DD}" destId="{024E2B05-D53B-4586-957C-1F967A62475D}" srcOrd="0" destOrd="0" presId="urn:microsoft.com/office/officeart/2005/8/layout/hProcess9"/>
    <dgm:cxn modelId="{57F4CE8A-3419-4425-BE8F-E907E2510C1E}" srcId="{16FA0829-E4B3-4B4F-8AC3-3206BF27D183}" destId="{DA79DE7F-E081-465A-B50C-C771FFDE8085}" srcOrd="1" destOrd="0" parTransId="{6B642390-2595-4801-9B03-5A41AF607F08}" sibTransId="{2CA13D2E-E3D0-4DA9-9645-2A7E07EB0E49}"/>
    <dgm:cxn modelId="{5DCA7F93-542F-4F73-9A49-67FAC3CF6113}" srcId="{16FA0829-E4B3-4B4F-8AC3-3206BF27D183}" destId="{9437DB52-FC92-4533-8EB1-411041085FDA}" srcOrd="4" destOrd="0" parTransId="{1B7ADFA9-0732-4ED6-A7A6-62427A051800}" sibTransId="{E55D714C-D306-413D-A85D-B71B317317B4}"/>
    <dgm:cxn modelId="{57AAFD94-7567-4983-8A0F-D646E0A3970C}" type="presOf" srcId="{16FA0829-E4B3-4B4F-8AC3-3206BF27D183}" destId="{A24FEC75-E438-4E15-998C-504395C675F2}" srcOrd="0" destOrd="0" presId="urn:microsoft.com/office/officeart/2005/8/layout/hProcess9"/>
    <dgm:cxn modelId="{C792A6A0-D457-4AD3-9A02-EE35CF59BCD0}" type="presOf" srcId="{9437DB52-FC92-4533-8EB1-411041085FDA}" destId="{289AE6F0-DF72-4915-B571-51690509FBBA}" srcOrd="0" destOrd="0" presId="urn:microsoft.com/office/officeart/2005/8/layout/hProcess9"/>
    <dgm:cxn modelId="{531157AB-6E07-476B-97AD-4AE41AD49836}" srcId="{16FA0829-E4B3-4B4F-8AC3-3206BF27D183}" destId="{FF778879-FFC5-4D9B-8873-F15AB091A5C8}" srcOrd="0" destOrd="0" parTransId="{16FCD825-FD8A-42F1-A05F-7F2F567148A5}" sibTransId="{974ED2AA-0C5D-4B7C-9819-A67E3F1CBD81}"/>
    <dgm:cxn modelId="{C300ACB8-4D89-47E7-9049-B2CC51A16696}" srcId="{16FA0829-E4B3-4B4F-8AC3-3206BF27D183}" destId="{637F967A-2FAD-471D-8CE5-2CB389E488DD}" srcOrd="3" destOrd="0" parTransId="{E3E0271D-61A0-40E9-BD88-518AC61B0540}" sibTransId="{7F10AAAB-FDD1-4884-9D3A-9C946026AD91}"/>
    <dgm:cxn modelId="{F01CB1E6-4EBA-4EFB-8BFB-D51403828A80}" type="presOf" srcId="{32412B8E-CE52-4F1E-97D7-DED1BAB5C371}" destId="{776C85C1-AE47-4D7B-9DED-5932C7D85AD5}" srcOrd="0" destOrd="0" presId="urn:microsoft.com/office/officeart/2005/8/layout/hProcess9"/>
    <dgm:cxn modelId="{29CFC8FC-9288-481C-95C7-02C9C0EE9884}" type="presOf" srcId="{DA79DE7F-E081-465A-B50C-C771FFDE8085}" destId="{1AE8F60C-DAE0-42B4-BE72-4BEEB492C49F}" srcOrd="0" destOrd="0" presId="urn:microsoft.com/office/officeart/2005/8/layout/hProcess9"/>
    <dgm:cxn modelId="{5751DCD6-04BD-4ED9-B302-12B01CF902CF}" type="presParOf" srcId="{A24FEC75-E438-4E15-998C-504395C675F2}" destId="{ACE02046-281F-472F-8CBA-B34454BCDF74}" srcOrd="0" destOrd="0" presId="urn:microsoft.com/office/officeart/2005/8/layout/hProcess9"/>
    <dgm:cxn modelId="{6E4CB95B-381A-415B-98EC-D597F256C7E3}" type="presParOf" srcId="{A24FEC75-E438-4E15-998C-504395C675F2}" destId="{A5F821B9-C7DF-4D98-85C5-6A3BB01D10DA}" srcOrd="1" destOrd="0" presId="urn:microsoft.com/office/officeart/2005/8/layout/hProcess9"/>
    <dgm:cxn modelId="{18510375-6615-45F0-B1E2-62D237554A75}" type="presParOf" srcId="{A5F821B9-C7DF-4D98-85C5-6A3BB01D10DA}" destId="{197AE76B-A7AA-414F-9A21-27F02CEE3C0D}" srcOrd="0" destOrd="0" presId="urn:microsoft.com/office/officeart/2005/8/layout/hProcess9"/>
    <dgm:cxn modelId="{FDBD22DE-3800-4DF8-AB6E-2D429665DE89}" type="presParOf" srcId="{A5F821B9-C7DF-4D98-85C5-6A3BB01D10DA}" destId="{A90E49F1-5104-4C94-887B-7E9E4084364E}" srcOrd="1" destOrd="0" presId="urn:microsoft.com/office/officeart/2005/8/layout/hProcess9"/>
    <dgm:cxn modelId="{ABE9740B-60B9-4052-91A1-6C95FB31789A}" type="presParOf" srcId="{A5F821B9-C7DF-4D98-85C5-6A3BB01D10DA}" destId="{1AE8F60C-DAE0-42B4-BE72-4BEEB492C49F}" srcOrd="2" destOrd="0" presId="urn:microsoft.com/office/officeart/2005/8/layout/hProcess9"/>
    <dgm:cxn modelId="{03F51F36-2DB7-4744-A90A-E77D026DCDDE}" type="presParOf" srcId="{A5F821B9-C7DF-4D98-85C5-6A3BB01D10DA}" destId="{10692D44-AF59-44B4-9C6B-AF9571D8ED91}" srcOrd="3" destOrd="0" presId="urn:microsoft.com/office/officeart/2005/8/layout/hProcess9"/>
    <dgm:cxn modelId="{E6D54546-9F0B-4037-B548-377CDEABC098}" type="presParOf" srcId="{A5F821B9-C7DF-4D98-85C5-6A3BB01D10DA}" destId="{776C85C1-AE47-4D7B-9DED-5932C7D85AD5}" srcOrd="4" destOrd="0" presId="urn:microsoft.com/office/officeart/2005/8/layout/hProcess9"/>
    <dgm:cxn modelId="{0F7ADDF0-D5E8-4950-AEDD-0B63BA5E8335}" type="presParOf" srcId="{A5F821B9-C7DF-4D98-85C5-6A3BB01D10DA}" destId="{B340D5D0-91DC-46A6-BC53-85CE6B968C95}" srcOrd="5" destOrd="0" presId="urn:microsoft.com/office/officeart/2005/8/layout/hProcess9"/>
    <dgm:cxn modelId="{D158A3DC-EB77-4860-9C12-6BE0735749E9}" type="presParOf" srcId="{A5F821B9-C7DF-4D98-85C5-6A3BB01D10DA}" destId="{024E2B05-D53B-4586-957C-1F967A62475D}" srcOrd="6" destOrd="0" presId="urn:microsoft.com/office/officeart/2005/8/layout/hProcess9"/>
    <dgm:cxn modelId="{2828484D-447E-4846-9075-8572778F9BBD}" type="presParOf" srcId="{A5F821B9-C7DF-4D98-85C5-6A3BB01D10DA}" destId="{0D9E810C-20DD-46B7-9000-269CF2337CE4}" srcOrd="7" destOrd="0" presId="urn:microsoft.com/office/officeart/2005/8/layout/hProcess9"/>
    <dgm:cxn modelId="{5E197345-4B74-42B6-898A-9F4657B2E74B}" type="presParOf" srcId="{A5F821B9-C7DF-4D98-85C5-6A3BB01D10DA}" destId="{289AE6F0-DF72-4915-B571-51690509FBBA}" srcOrd="8" destOrd="0" presId="urn:microsoft.com/office/officeart/2005/8/layout/hProcess9"/>
    <dgm:cxn modelId="{03B84A98-4730-4698-B4E2-EA5F9A132AD8}" type="presParOf" srcId="{A5F821B9-C7DF-4D98-85C5-6A3BB01D10DA}" destId="{298386EC-34C9-4F21-8AB0-B6EC5842D2D1}" srcOrd="9" destOrd="0" presId="urn:microsoft.com/office/officeart/2005/8/layout/hProcess9"/>
    <dgm:cxn modelId="{B7A57FA7-E5B7-4588-BAFB-37A608DEEA0E}" type="presParOf" srcId="{A5F821B9-C7DF-4D98-85C5-6A3BB01D10DA}" destId="{2C641F62-34A9-4EF1-B9BB-E5148CADB8F4}"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46FC3C-4B93-4E0A-BE08-BF21391FE6D8}" type="doc">
      <dgm:prSet loTypeId="urn:microsoft.com/office/officeart/2005/8/layout/equation2" loCatId="process" qsTypeId="urn:microsoft.com/office/officeart/2005/8/quickstyle/simple1" qsCatId="simple" csTypeId="urn:microsoft.com/office/officeart/2005/8/colors/accent2_2" csCatId="accent2" phldr="1"/>
      <dgm:spPr/>
    </dgm:pt>
    <dgm:pt modelId="{F25157B6-7B91-4E63-89C0-6FBA598664D1}">
      <dgm:prSet phldrT="[Text]"/>
      <dgm:spPr/>
      <dgm:t>
        <a:bodyPr/>
        <a:lstStyle/>
        <a:p>
          <a:r>
            <a:rPr lang="ca-ES" b="1" dirty="0"/>
            <a:t>SOCIETAT CIVIL (CM)</a:t>
          </a:r>
        </a:p>
      </dgm:t>
    </dgm:pt>
    <dgm:pt modelId="{BAF9366D-F724-4766-A8EC-D5FFC987E040}" type="parTrans" cxnId="{83090C60-B275-4B1E-B7F6-57E7402021A3}">
      <dgm:prSet/>
      <dgm:spPr/>
      <dgm:t>
        <a:bodyPr/>
        <a:lstStyle/>
        <a:p>
          <a:endParaRPr lang="ca-ES" b="1"/>
        </a:p>
      </dgm:t>
    </dgm:pt>
    <dgm:pt modelId="{6F3DDE71-F580-488A-8FDF-606654AED2EE}" type="sibTrans" cxnId="{83090C60-B275-4B1E-B7F6-57E7402021A3}">
      <dgm:prSet/>
      <dgm:spPr/>
      <dgm:t>
        <a:bodyPr/>
        <a:lstStyle/>
        <a:p>
          <a:endParaRPr lang="ca-ES" b="1"/>
        </a:p>
      </dgm:t>
    </dgm:pt>
    <dgm:pt modelId="{7710656F-1711-46F6-AA1D-679CA04E4861}">
      <dgm:prSet phldrT="[Text]"/>
      <dgm:spPr/>
      <dgm:t>
        <a:bodyPr/>
        <a:lstStyle/>
        <a:p>
          <a:r>
            <a:rPr lang="ca-ES" b="1" dirty="0"/>
            <a:t>PARLAMENT</a:t>
          </a:r>
        </a:p>
      </dgm:t>
    </dgm:pt>
    <dgm:pt modelId="{70B8B3AA-E853-4342-A434-148B21E5D438}" type="parTrans" cxnId="{A26935AC-DA79-4CE1-A164-366F2AB9D8F3}">
      <dgm:prSet/>
      <dgm:spPr/>
      <dgm:t>
        <a:bodyPr/>
        <a:lstStyle/>
        <a:p>
          <a:endParaRPr lang="ca-ES" b="1"/>
        </a:p>
      </dgm:t>
    </dgm:pt>
    <dgm:pt modelId="{33934558-951B-4DBB-B6D5-4A75F97C5586}" type="sibTrans" cxnId="{A26935AC-DA79-4CE1-A164-366F2AB9D8F3}">
      <dgm:prSet/>
      <dgm:spPr/>
      <dgm:t>
        <a:bodyPr/>
        <a:lstStyle/>
        <a:p>
          <a:endParaRPr lang="ca-ES" b="1"/>
        </a:p>
      </dgm:t>
    </dgm:pt>
    <dgm:pt modelId="{C196DE1F-DCFB-4002-A95A-A263E106FB43}">
      <dgm:prSet phldrT="[Text]"/>
      <dgm:spPr>
        <a:ln>
          <a:solidFill>
            <a:schemeClr val="accent6">
              <a:lumMod val="50000"/>
            </a:schemeClr>
          </a:solidFill>
        </a:ln>
      </dgm:spPr>
      <dgm:t>
        <a:bodyPr/>
        <a:lstStyle/>
        <a:p>
          <a:r>
            <a:rPr lang="ca-ES" b="1" dirty="0"/>
            <a:t>GOBERNANZA AGENDA RURAL</a:t>
          </a:r>
        </a:p>
      </dgm:t>
    </dgm:pt>
    <dgm:pt modelId="{11E692C0-A4EC-45B6-A90D-5E70F3BCE316}" type="parTrans" cxnId="{5EC2A1B4-6F22-4728-AEA8-96FC8478735C}">
      <dgm:prSet/>
      <dgm:spPr/>
      <dgm:t>
        <a:bodyPr/>
        <a:lstStyle/>
        <a:p>
          <a:endParaRPr lang="ca-ES" b="1"/>
        </a:p>
      </dgm:t>
    </dgm:pt>
    <dgm:pt modelId="{6206A9E5-FA0C-4061-A253-1B0FD381E6C7}" type="sibTrans" cxnId="{5EC2A1B4-6F22-4728-AEA8-96FC8478735C}">
      <dgm:prSet/>
      <dgm:spPr/>
      <dgm:t>
        <a:bodyPr/>
        <a:lstStyle/>
        <a:p>
          <a:endParaRPr lang="ca-ES" b="1"/>
        </a:p>
      </dgm:t>
    </dgm:pt>
    <dgm:pt modelId="{2A03E73D-DA61-4219-B4EA-EC7EF004DFDE}">
      <dgm:prSet phldrT="[Text]"/>
      <dgm:spPr/>
      <dgm:t>
        <a:bodyPr/>
        <a:lstStyle/>
        <a:p>
          <a:r>
            <a:rPr lang="ca-ES" b="1" dirty="0"/>
            <a:t>GOVERN</a:t>
          </a:r>
        </a:p>
      </dgm:t>
    </dgm:pt>
    <dgm:pt modelId="{1C706A6B-8BAD-4851-B18C-B6D9B0E51163}" type="parTrans" cxnId="{3BAFDAF8-C81D-4D20-9C97-C90731E5CC63}">
      <dgm:prSet/>
      <dgm:spPr/>
      <dgm:t>
        <a:bodyPr/>
        <a:lstStyle/>
        <a:p>
          <a:endParaRPr lang="ca-ES" b="1"/>
        </a:p>
      </dgm:t>
    </dgm:pt>
    <dgm:pt modelId="{94953077-E5A8-429E-935C-865EA3B0D4DA}" type="sibTrans" cxnId="{3BAFDAF8-C81D-4D20-9C97-C90731E5CC63}">
      <dgm:prSet/>
      <dgm:spPr/>
      <dgm:t>
        <a:bodyPr/>
        <a:lstStyle/>
        <a:p>
          <a:endParaRPr lang="ca-ES" b="1"/>
        </a:p>
      </dgm:t>
    </dgm:pt>
    <dgm:pt modelId="{C5B81255-6DDA-45B3-8F20-784C86CBC541}" type="pres">
      <dgm:prSet presAssocID="{5C46FC3C-4B93-4E0A-BE08-BF21391FE6D8}" presName="Name0" presStyleCnt="0">
        <dgm:presLayoutVars>
          <dgm:dir/>
          <dgm:resizeHandles val="exact"/>
        </dgm:presLayoutVars>
      </dgm:prSet>
      <dgm:spPr/>
    </dgm:pt>
    <dgm:pt modelId="{71F166A6-34A0-4EC2-83A9-95FD5A49A00D}" type="pres">
      <dgm:prSet presAssocID="{5C46FC3C-4B93-4E0A-BE08-BF21391FE6D8}" presName="vNodes" presStyleCnt="0"/>
      <dgm:spPr/>
    </dgm:pt>
    <dgm:pt modelId="{BA5791B4-1B1E-4A9B-BF41-709E8576289A}" type="pres">
      <dgm:prSet presAssocID="{F25157B6-7B91-4E63-89C0-6FBA598664D1}" presName="node" presStyleLbl="node1" presStyleIdx="0" presStyleCnt="4">
        <dgm:presLayoutVars>
          <dgm:bulletEnabled val="1"/>
        </dgm:presLayoutVars>
      </dgm:prSet>
      <dgm:spPr/>
    </dgm:pt>
    <dgm:pt modelId="{CDF6257B-5F6D-4E3F-A918-0C227CDA945A}" type="pres">
      <dgm:prSet presAssocID="{6F3DDE71-F580-488A-8FDF-606654AED2EE}" presName="spacerT" presStyleCnt="0"/>
      <dgm:spPr/>
    </dgm:pt>
    <dgm:pt modelId="{A1477D16-418C-4C6C-A315-6CAC0C181606}" type="pres">
      <dgm:prSet presAssocID="{6F3DDE71-F580-488A-8FDF-606654AED2EE}" presName="sibTrans" presStyleLbl="sibTrans2D1" presStyleIdx="0" presStyleCnt="3"/>
      <dgm:spPr/>
    </dgm:pt>
    <dgm:pt modelId="{404FB8AE-4A9D-4E46-99AA-D1606AD650C6}" type="pres">
      <dgm:prSet presAssocID="{6F3DDE71-F580-488A-8FDF-606654AED2EE}" presName="spacerB" presStyleCnt="0"/>
      <dgm:spPr/>
    </dgm:pt>
    <dgm:pt modelId="{AF9AEB63-AB2E-4D8A-8709-D62C5ABF02F5}" type="pres">
      <dgm:prSet presAssocID="{7710656F-1711-46F6-AA1D-679CA04E4861}" presName="node" presStyleLbl="node1" presStyleIdx="1" presStyleCnt="4">
        <dgm:presLayoutVars>
          <dgm:bulletEnabled val="1"/>
        </dgm:presLayoutVars>
      </dgm:prSet>
      <dgm:spPr/>
    </dgm:pt>
    <dgm:pt modelId="{21FC71D4-B809-4AB4-81CE-D446425182BB}" type="pres">
      <dgm:prSet presAssocID="{33934558-951B-4DBB-B6D5-4A75F97C5586}" presName="spacerT" presStyleCnt="0"/>
      <dgm:spPr/>
    </dgm:pt>
    <dgm:pt modelId="{9BC62C7E-61CB-487E-B8C6-F16E70978107}" type="pres">
      <dgm:prSet presAssocID="{33934558-951B-4DBB-B6D5-4A75F97C5586}" presName="sibTrans" presStyleLbl="sibTrans2D1" presStyleIdx="1" presStyleCnt="3"/>
      <dgm:spPr/>
    </dgm:pt>
    <dgm:pt modelId="{38213A37-58F8-43C4-BFB8-46D879FB6517}" type="pres">
      <dgm:prSet presAssocID="{33934558-951B-4DBB-B6D5-4A75F97C5586}" presName="spacerB" presStyleCnt="0"/>
      <dgm:spPr/>
    </dgm:pt>
    <dgm:pt modelId="{0F414CD4-5342-48B5-AA06-16A687E2D622}" type="pres">
      <dgm:prSet presAssocID="{2A03E73D-DA61-4219-B4EA-EC7EF004DFDE}" presName="node" presStyleLbl="node1" presStyleIdx="2" presStyleCnt="4">
        <dgm:presLayoutVars>
          <dgm:bulletEnabled val="1"/>
        </dgm:presLayoutVars>
      </dgm:prSet>
      <dgm:spPr/>
    </dgm:pt>
    <dgm:pt modelId="{DB6A5A12-0A7B-49CD-AC0D-385CDADC1C78}" type="pres">
      <dgm:prSet presAssocID="{5C46FC3C-4B93-4E0A-BE08-BF21391FE6D8}" presName="sibTransLast" presStyleLbl="sibTrans2D1" presStyleIdx="2" presStyleCnt="3"/>
      <dgm:spPr/>
    </dgm:pt>
    <dgm:pt modelId="{E9F4D632-ACAF-4E91-AA07-5A3B4CA115D7}" type="pres">
      <dgm:prSet presAssocID="{5C46FC3C-4B93-4E0A-BE08-BF21391FE6D8}" presName="connectorText" presStyleLbl="sibTrans2D1" presStyleIdx="2" presStyleCnt="3"/>
      <dgm:spPr/>
    </dgm:pt>
    <dgm:pt modelId="{1E8D9965-679D-4192-AADA-545C20E7BE86}" type="pres">
      <dgm:prSet presAssocID="{5C46FC3C-4B93-4E0A-BE08-BF21391FE6D8}" presName="lastNode" presStyleLbl="node1" presStyleIdx="3" presStyleCnt="4">
        <dgm:presLayoutVars>
          <dgm:bulletEnabled val="1"/>
        </dgm:presLayoutVars>
      </dgm:prSet>
      <dgm:spPr/>
    </dgm:pt>
  </dgm:ptLst>
  <dgm:cxnLst>
    <dgm:cxn modelId="{DC0F5B10-85A2-4029-A0C7-98986976A7E1}" type="presOf" srcId="{94953077-E5A8-429E-935C-865EA3B0D4DA}" destId="{DB6A5A12-0A7B-49CD-AC0D-385CDADC1C78}" srcOrd="0" destOrd="0" presId="urn:microsoft.com/office/officeart/2005/8/layout/equation2"/>
    <dgm:cxn modelId="{88F41913-C24E-4D34-9908-DDD5E735A966}" type="presOf" srcId="{6F3DDE71-F580-488A-8FDF-606654AED2EE}" destId="{A1477D16-418C-4C6C-A315-6CAC0C181606}" srcOrd="0" destOrd="0" presId="urn:microsoft.com/office/officeart/2005/8/layout/equation2"/>
    <dgm:cxn modelId="{83090C60-B275-4B1E-B7F6-57E7402021A3}" srcId="{5C46FC3C-4B93-4E0A-BE08-BF21391FE6D8}" destId="{F25157B6-7B91-4E63-89C0-6FBA598664D1}" srcOrd="0" destOrd="0" parTransId="{BAF9366D-F724-4766-A8EC-D5FFC987E040}" sibTransId="{6F3DDE71-F580-488A-8FDF-606654AED2EE}"/>
    <dgm:cxn modelId="{D271BF67-245A-459F-BCDF-D90713475934}" type="presOf" srcId="{5C46FC3C-4B93-4E0A-BE08-BF21391FE6D8}" destId="{C5B81255-6DDA-45B3-8F20-784C86CBC541}" srcOrd="0" destOrd="0" presId="urn:microsoft.com/office/officeart/2005/8/layout/equation2"/>
    <dgm:cxn modelId="{4262698F-A236-45A3-8E34-1CE6D46FAF7E}" type="presOf" srcId="{33934558-951B-4DBB-B6D5-4A75F97C5586}" destId="{9BC62C7E-61CB-487E-B8C6-F16E70978107}" srcOrd="0" destOrd="0" presId="urn:microsoft.com/office/officeart/2005/8/layout/equation2"/>
    <dgm:cxn modelId="{23DB2192-7E41-4D05-B184-8E3F53422175}" type="presOf" srcId="{94953077-E5A8-429E-935C-865EA3B0D4DA}" destId="{E9F4D632-ACAF-4E91-AA07-5A3B4CA115D7}" srcOrd="1" destOrd="0" presId="urn:microsoft.com/office/officeart/2005/8/layout/equation2"/>
    <dgm:cxn modelId="{26170C9A-2438-4258-8C55-B8D74E617192}" type="presOf" srcId="{7710656F-1711-46F6-AA1D-679CA04E4861}" destId="{AF9AEB63-AB2E-4D8A-8709-D62C5ABF02F5}" srcOrd="0" destOrd="0" presId="urn:microsoft.com/office/officeart/2005/8/layout/equation2"/>
    <dgm:cxn modelId="{A26935AC-DA79-4CE1-A164-366F2AB9D8F3}" srcId="{5C46FC3C-4B93-4E0A-BE08-BF21391FE6D8}" destId="{7710656F-1711-46F6-AA1D-679CA04E4861}" srcOrd="1" destOrd="0" parTransId="{70B8B3AA-E853-4342-A434-148B21E5D438}" sibTransId="{33934558-951B-4DBB-B6D5-4A75F97C5586}"/>
    <dgm:cxn modelId="{5EC2A1B4-6F22-4728-AEA8-96FC8478735C}" srcId="{5C46FC3C-4B93-4E0A-BE08-BF21391FE6D8}" destId="{C196DE1F-DCFB-4002-A95A-A263E106FB43}" srcOrd="3" destOrd="0" parTransId="{11E692C0-A4EC-45B6-A90D-5E70F3BCE316}" sibTransId="{6206A9E5-FA0C-4061-A253-1B0FD381E6C7}"/>
    <dgm:cxn modelId="{DE1FD4E0-0617-4111-AA3F-56014F7ECEDE}" type="presOf" srcId="{F25157B6-7B91-4E63-89C0-6FBA598664D1}" destId="{BA5791B4-1B1E-4A9B-BF41-709E8576289A}" srcOrd="0" destOrd="0" presId="urn:microsoft.com/office/officeart/2005/8/layout/equation2"/>
    <dgm:cxn modelId="{E2FBF8E0-C219-4202-95FD-1689073CED84}" type="presOf" srcId="{2A03E73D-DA61-4219-B4EA-EC7EF004DFDE}" destId="{0F414CD4-5342-48B5-AA06-16A687E2D622}" srcOrd="0" destOrd="0" presId="urn:microsoft.com/office/officeart/2005/8/layout/equation2"/>
    <dgm:cxn modelId="{3BAFDAF8-C81D-4D20-9C97-C90731E5CC63}" srcId="{5C46FC3C-4B93-4E0A-BE08-BF21391FE6D8}" destId="{2A03E73D-DA61-4219-B4EA-EC7EF004DFDE}" srcOrd="2" destOrd="0" parTransId="{1C706A6B-8BAD-4851-B18C-B6D9B0E51163}" sibTransId="{94953077-E5A8-429E-935C-865EA3B0D4DA}"/>
    <dgm:cxn modelId="{9B32B1FB-6E38-45A2-901C-69EF7262B628}" type="presOf" srcId="{C196DE1F-DCFB-4002-A95A-A263E106FB43}" destId="{1E8D9965-679D-4192-AADA-545C20E7BE86}" srcOrd="0" destOrd="0" presId="urn:microsoft.com/office/officeart/2005/8/layout/equation2"/>
    <dgm:cxn modelId="{EFCA81F4-1C6C-4013-8E34-6A3E4B5E5B2A}" type="presParOf" srcId="{C5B81255-6DDA-45B3-8F20-784C86CBC541}" destId="{71F166A6-34A0-4EC2-83A9-95FD5A49A00D}" srcOrd="0" destOrd="0" presId="urn:microsoft.com/office/officeart/2005/8/layout/equation2"/>
    <dgm:cxn modelId="{29CBF414-74F2-40A1-B271-AE3164EE2DA9}" type="presParOf" srcId="{71F166A6-34A0-4EC2-83A9-95FD5A49A00D}" destId="{BA5791B4-1B1E-4A9B-BF41-709E8576289A}" srcOrd="0" destOrd="0" presId="urn:microsoft.com/office/officeart/2005/8/layout/equation2"/>
    <dgm:cxn modelId="{116E0AFA-E6E4-4159-8F54-DD1E52ECC1A0}" type="presParOf" srcId="{71F166A6-34A0-4EC2-83A9-95FD5A49A00D}" destId="{CDF6257B-5F6D-4E3F-A918-0C227CDA945A}" srcOrd="1" destOrd="0" presId="urn:microsoft.com/office/officeart/2005/8/layout/equation2"/>
    <dgm:cxn modelId="{9873B183-2EB3-4CBB-A322-1924E2076BCB}" type="presParOf" srcId="{71F166A6-34A0-4EC2-83A9-95FD5A49A00D}" destId="{A1477D16-418C-4C6C-A315-6CAC0C181606}" srcOrd="2" destOrd="0" presId="urn:microsoft.com/office/officeart/2005/8/layout/equation2"/>
    <dgm:cxn modelId="{15EFC03F-6B85-46C1-927E-617B0DB83749}" type="presParOf" srcId="{71F166A6-34A0-4EC2-83A9-95FD5A49A00D}" destId="{404FB8AE-4A9D-4E46-99AA-D1606AD650C6}" srcOrd="3" destOrd="0" presId="urn:microsoft.com/office/officeart/2005/8/layout/equation2"/>
    <dgm:cxn modelId="{80246145-F429-4344-BB37-B01CF33B1DA0}" type="presParOf" srcId="{71F166A6-34A0-4EC2-83A9-95FD5A49A00D}" destId="{AF9AEB63-AB2E-4D8A-8709-D62C5ABF02F5}" srcOrd="4" destOrd="0" presId="urn:microsoft.com/office/officeart/2005/8/layout/equation2"/>
    <dgm:cxn modelId="{226724D9-DA0B-4C10-986E-131832FC5052}" type="presParOf" srcId="{71F166A6-34A0-4EC2-83A9-95FD5A49A00D}" destId="{21FC71D4-B809-4AB4-81CE-D446425182BB}" srcOrd="5" destOrd="0" presId="urn:microsoft.com/office/officeart/2005/8/layout/equation2"/>
    <dgm:cxn modelId="{3C5750EF-5079-4B79-93B5-01D307533DD1}" type="presParOf" srcId="{71F166A6-34A0-4EC2-83A9-95FD5A49A00D}" destId="{9BC62C7E-61CB-487E-B8C6-F16E70978107}" srcOrd="6" destOrd="0" presId="urn:microsoft.com/office/officeart/2005/8/layout/equation2"/>
    <dgm:cxn modelId="{6AD0DE83-CEAD-47B9-AC24-48DB4FBD0702}" type="presParOf" srcId="{71F166A6-34A0-4EC2-83A9-95FD5A49A00D}" destId="{38213A37-58F8-43C4-BFB8-46D879FB6517}" srcOrd="7" destOrd="0" presId="urn:microsoft.com/office/officeart/2005/8/layout/equation2"/>
    <dgm:cxn modelId="{BF60FDEA-E7DE-4A2B-9960-9339576A9058}" type="presParOf" srcId="{71F166A6-34A0-4EC2-83A9-95FD5A49A00D}" destId="{0F414CD4-5342-48B5-AA06-16A687E2D622}" srcOrd="8" destOrd="0" presId="urn:microsoft.com/office/officeart/2005/8/layout/equation2"/>
    <dgm:cxn modelId="{9A586007-8432-439F-8643-E357A8FDE949}" type="presParOf" srcId="{C5B81255-6DDA-45B3-8F20-784C86CBC541}" destId="{DB6A5A12-0A7B-49CD-AC0D-385CDADC1C78}" srcOrd="1" destOrd="0" presId="urn:microsoft.com/office/officeart/2005/8/layout/equation2"/>
    <dgm:cxn modelId="{F623FBBE-623E-4BEC-B8BB-8FF506F35787}" type="presParOf" srcId="{DB6A5A12-0A7B-49CD-AC0D-385CDADC1C78}" destId="{E9F4D632-ACAF-4E91-AA07-5A3B4CA115D7}" srcOrd="0" destOrd="0" presId="urn:microsoft.com/office/officeart/2005/8/layout/equation2"/>
    <dgm:cxn modelId="{F41AE185-BBEF-43E6-88E6-89E8C2B353D8}" type="presParOf" srcId="{C5B81255-6DDA-45B3-8F20-784C86CBC541}" destId="{1E8D9965-679D-4192-AADA-545C20E7BE86}"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46FC3C-4B93-4E0A-BE08-BF21391FE6D8}" type="doc">
      <dgm:prSet loTypeId="urn:microsoft.com/office/officeart/2005/8/layout/equation2" loCatId="process" qsTypeId="urn:microsoft.com/office/officeart/2005/8/quickstyle/simple1" qsCatId="simple" csTypeId="urn:microsoft.com/office/officeart/2005/8/colors/accent2_2" csCatId="accent2" phldr="1"/>
      <dgm:spPr/>
    </dgm:pt>
    <dgm:pt modelId="{F25157B6-7B91-4E63-89C0-6FBA598664D1}">
      <dgm:prSet phldrT="[Text]"/>
      <dgm:spPr/>
      <dgm:t>
        <a:bodyPr/>
        <a:lstStyle/>
        <a:p>
          <a:r>
            <a:rPr lang="ca-ES" b="1" dirty="0"/>
            <a:t>SOCIETAT CIVIL (CM)</a:t>
          </a:r>
        </a:p>
      </dgm:t>
    </dgm:pt>
    <dgm:pt modelId="{BAF9366D-F724-4766-A8EC-D5FFC987E040}" type="parTrans" cxnId="{83090C60-B275-4B1E-B7F6-57E7402021A3}">
      <dgm:prSet/>
      <dgm:spPr/>
      <dgm:t>
        <a:bodyPr/>
        <a:lstStyle/>
        <a:p>
          <a:endParaRPr lang="ca-ES" b="1"/>
        </a:p>
      </dgm:t>
    </dgm:pt>
    <dgm:pt modelId="{6F3DDE71-F580-488A-8FDF-606654AED2EE}" type="sibTrans" cxnId="{83090C60-B275-4B1E-B7F6-57E7402021A3}">
      <dgm:prSet/>
      <dgm:spPr/>
      <dgm:t>
        <a:bodyPr/>
        <a:lstStyle/>
        <a:p>
          <a:endParaRPr lang="ca-ES" b="1"/>
        </a:p>
      </dgm:t>
    </dgm:pt>
    <dgm:pt modelId="{7710656F-1711-46F6-AA1D-679CA04E4861}">
      <dgm:prSet phldrT="[Text]"/>
      <dgm:spPr/>
      <dgm:t>
        <a:bodyPr/>
        <a:lstStyle/>
        <a:p>
          <a:r>
            <a:rPr lang="ca-ES" b="1" dirty="0"/>
            <a:t>PARLAMENT</a:t>
          </a:r>
        </a:p>
      </dgm:t>
    </dgm:pt>
    <dgm:pt modelId="{70B8B3AA-E853-4342-A434-148B21E5D438}" type="parTrans" cxnId="{A26935AC-DA79-4CE1-A164-366F2AB9D8F3}">
      <dgm:prSet/>
      <dgm:spPr/>
      <dgm:t>
        <a:bodyPr/>
        <a:lstStyle/>
        <a:p>
          <a:endParaRPr lang="ca-ES" b="1"/>
        </a:p>
      </dgm:t>
    </dgm:pt>
    <dgm:pt modelId="{33934558-951B-4DBB-B6D5-4A75F97C5586}" type="sibTrans" cxnId="{A26935AC-DA79-4CE1-A164-366F2AB9D8F3}">
      <dgm:prSet/>
      <dgm:spPr/>
      <dgm:t>
        <a:bodyPr/>
        <a:lstStyle/>
        <a:p>
          <a:endParaRPr lang="ca-ES" b="1"/>
        </a:p>
      </dgm:t>
    </dgm:pt>
    <dgm:pt modelId="{C196DE1F-DCFB-4002-A95A-A263E106FB43}">
      <dgm:prSet phldrT="[Text]"/>
      <dgm:spPr>
        <a:ln>
          <a:solidFill>
            <a:schemeClr val="accent6">
              <a:lumMod val="50000"/>
            </a:schemeClr>
          </a:solidFill>
        </a:ln>
      </dgm:spPr>
      <dgm:t>
        <a:bodyPr/>
        <a:lstStyle/>
        <a:p>
          <a:r>
            <a:rPr lang="ca-ES" b="1" dirty="0"/>
            <a:t>GOBERNANZA AGENDA RURAL</a:t>
          </a:r>
        </a:p>
      </dgm:t>
    </dgm:pt>
    <dgm:pt modelId="{11E692C0-A4EC-45B6-A90D-5E70F3BCE316}" type="parTrans" cxnId="{5EC2A1B4-6F22-4728-AEA8-96FC8478735C}">
      <dgm:prSet/>
      <dgm:spPr/>
      <dgm:t>
        <a:bodyPr/>
        <a:lstStyle/>
        <a:p>
          <a:endParaRPr lang="ca-ES" b="1"/>
        </a:p>
      </dgm:t>
    </dgm:pt>
    <dgm:pt modelId="{6206A9E5-FA0C-4061-A253-1B0FD381E6C7}" type="sibTrans" cxnId="{5EC2A1B4-6F22-4728-AEA8-96FC8478735C}">
      <dgm:prSet/>
      <dgm:spPr/>
      <dgm:t>
        <a:bodyPr/>
        <a:lstStyle/>
        <a:p>
          <a:endParaRPr lang="ca-ES" b="1"/>
        </a:p>
      </dgm:t>
    </dgm:pt>
    <dgm:pt modelId="{2A03E73D-DA61-4219-B4EA-EC7EF004DFDE}">
      <dgm:prSet phldrT="[Text]"/>
      <dgm:spPr>
        <a:solidFill>
          <a:schemeClr val="accent6">
            <a:lumMod val="50000"/>
          </a:schemeClr>
        </a:solidFill>
        <a:ln>
          <a:solidFill>
            <a:schemeClr val="accent6">
              <a:lumMod val="50000"/>
            </a:schemeClr>
          </a:solidFill>
        </a:ln>
      </dgm:spPr>
      <dgm:t>
        <a:bodyPr/>
        <a:lstStyle/>
        <a:p>
          <a:r>
            <a:rPr lang="ca-ES" b="1" dirty="0"/>
            <a:t>GOVERN</a:t>
          </a:r>
        </a:p>
      </dgm:t>
    </dgm:pt>
    <dgm:pt modelId="{1C706A6B-8BAD-4851-B18C-B6D9B0E51163}" type="parTrans" cxnId="{3BAFDAF8-C81D-4D20-9C97-C90731E5CC63}">
      <dgm:prSet/>
      <dgm:spPr/>
      <dgm:t>
        <a:bodyPr/>
        <a:lstStyle/>
        <a:p>
          <a:endParaRPr lang="ca-ES" b="1"/>
        </a:p>
      </dgm:t>
    </dgm:pt>
    <dgm:pt modelId="{94953077-E5A8-429E-935C-865EA3B0D4DA}" type="sibTrans" cxnId="{3BAFDAF8-C81D-4D20-9C97-C90731E5CC63}">
      <dgm:prSet/>
      <dgm:spPr/>
      <dgm:t>
        <a:bodyPr/>
        <a:lstStyle/>
        <a:p>
          <a:endParaRPr lang="ca-ES" b="1"/>
        </a:p>
      </dgm:t>
    </dgm:pt>
    <dgm:pt modelId="{C5B81255-6DDA-45B3-8F20-784C86CBC541}" type="pres">
      <dgm:prSet presAssocID="{5C46FC3C-4B93-4E0A-BE08-BF21391FE6D8}" presName="Name0" presStyleCnt="0">
        <dgm:presLayoutVars>
          <dgm:dir/>
          <dgm:resizeHandles val="exact"/>
        </dgm:presLayoutVars>
      </dgm:prSet>
      <dgm:spPr/>
    </dgm:pt>
    <dgm:pt modelId="{71F166A6-34A0-4EC2-83A9-95FD5A49A00D}" type="pres">
      <dgm:prSet presAssocID="{5C46FC3C-4B93-4E0A-BE08-BF21391FE6D8}" presName="vNodes" presStyleCnt="0"/>
      <dgm:spPr/>
    </dgm:pt>
    <dgm:pt modelId="{BA5791B4-1B1E-4A9B-BF41-709E8576289A}" type="pres">
      <dgm:prSet presAssocID="{F25157B6-7B91-4E63-89C0-6FBA598664D1}" presName="node" presStyleLbl="node1" presStyleIdx="0" presStyleCnt="4">
        <dgm:presLayoutVars>
          <dgm:bulletEnabled val="1"/>
        </dgm:presLayoutVars>
      </dgm:prSet>
      <dgm:spPr/>
    </dgm:pt>
    <dgm:pt modelId="{CDF6257B-5F6D-4E3F-A918-0C227CDA945A}" type="pres">
      <dgm:prSet presAssocID="{6F3DDE71-F580-488A-8FDF-606654AED2EE}" presName="spacerT" presStyleCnt="0"/>
      <dgm:spPr/>
    </dgm:pt>
    <dgm:pt modelId="{A1477D16-418C-4C6C-A315-6CAC0C181606}" type="pres">
      <dgm:prSet presAssocID="{6F3DDE71-F580-488A-8FDF-606654AED2EE}" presName="sibTrans" presStyleLbl="sibTrans2D1" presStyleIdx="0" presStyleCnt="3"/>
      <dgm:spPr/>
    </dgm:pt>
    <dgm:pt modelId="{404FB8AE-4A9D-4E46-99AA-D1606AD650C6}" type="pres">
      <dgm:prSet presAssocID="{6F3DDE71-F580-488A-8FDF-606654AED2EE}" presName="spacerB" presStyleCnt="0"/>
      <dgm:spPr/>
    </dgm:pt>
    <dgm:pt modelId="{AF9AEB63-AB2E-4D8A-8709-D62C5ABF02F5}" type="pres">
      <dgm:prSet presAssocID="{7710656F-1711-46F6-AA1D-679CA04E4861}" presName="node" presStyleLbl="node1" presStyleIdx="1" presStyleCnt="4">
        <dgm:presLayoutVars>
          <dgm:bulletEnabled val="1"/>
        </dgm:presLayoutVars>
      </dgm:prSet>
      <dgm:spPr/>
    </dgm:pt>
    <dgm:pt modelId="{21FC71D4-B809-4AB4-81CE-D446425182BB}" type="pres">
      <dgm:prSet presAssocID="{33934558-951B-4DBB-B6D5-4A75F97C5586}" presName="spacerT" presStyleCnt="0"/>
      <dgm:spPr/>
    </dgm:pt>
    <dgm:pt modelId="{9BC62C7E-61CB-487E-B8C6-F16E70978107}" type="pres">
      <dgm:prSet presAssocID="{33934558-951B-4DBB-B6D5-4A75F97C5586}" presName="sibTrans" presStyleLbl="sibTrans2D1" presStyleIdx="1" presStyleCnt="3"/>
      <dgm:spPr/>
    </dgm:pt>
    <dgm:pt modelId="{38213A37-58F8-43C4-BFB8-46D879FB6517}" type="pres">
      <dgm:prSet presAssocID="{33934558-951B-4DBB-B6D5-4A75F97C5586}" presName="spacerB" presStyleCnt="0"/>
      <dgm:spPr/>
    </dgm:pt>
    <dgm:pt modelId="{0F414CD4-5342-48B5-AA06-16A687E2D622}" type="pres">
      <dgm:prSet presAssocID="{2A03E73D-DA61-4219-B4EA-EC7EF004DFDE}" presName="node" presStyleLbl="node1" presStyleIdx="2" presStyleCnt="4">
        <dgm:presLayoutVars>
          <dgm:bulletEnabled val="1"/>
        </dgm:presLayoutVars>
      </dgm:prSet>
      <dgm:spPr/>
    </dgm:pt>
    <dgm:pt modelId="{DB6A5A12-0A7B-49CD-AC0D-385CDADC1C78}" type="pres">
      <dgm:prSet presAssocID="{5C46FC3C-4B93-4E0A-BE08-BF21391FE6D8}" presName="sibTransLast" presStyleLbl="sibTrans2D1" presStyleIdx="2" presStyleCnt="3"/>
      <dgm:spPr/>
    </dgm:pt>
    <dgm:pt modelId="{E9F4D632-ACAF-4E91-AA07-5A3B4CA115D7}" type="pres">
      <dgm:prSet presAssocID="{5C46FC3C-4B93-4E0A-BE08-BF21391FE6D8}" presName="connectorText" presStyleLbl="sibTrans2D1" presStyleIdx="2" presStyleCnt="3"/>
      <dgm:spPr/>
    </dgm:pt>
    <dgm:pt modelId="{1E8D9965-679D-4192-AADA-545C20E7BE86}" type="pres">
      <dgm:prSet presAssocID="{5C46FC3C-4B93-4E0A-BE08-BF21391FE6D8}" presName="lastNode" presStyleLbl="node1" presStyleIdx="3" presStyleCnt="4">
        <dgm:presLayoutVars>
          <dgm:bulletEnabled val="1"/>
        </dgm:presLayoutVars>
      </dgm:prSet>
      <dgm:spPr/>
    </dgm:pt>
  </dgm:ptLst>
  <dgm:cxnLst>
    <dgm:cxn modelId="{DC0F5B10-85A2-4029-A0C7-98986976A7E1}" type="presOf" srcId="{94953077-E5A8-429E-935C-865EA3B0D4DA}" destId="{DB6A5A12-0A7B-49CD-AC0D-385CDADC1C78}" srcOrd="0" destOrd="0" presId="urn:microsoft.com/office/officeart/2005/8/layout/equation2"/>
    <dgm:cxn modelId="{88F41913-C24E-4D34-9908-DDD5E735A966}" type="presOf" srcId="{6F3DDE71-F580-488A-8FDF-606654AED2EE}" destId="{A1477D16-418C-4C6C-A315-6CAC0C181606}" srcOrd="0" destOrd="0" presId="urn:microsoft.com/office/officeart/2005/8/layout/equation2"/>
    <dgm:cxn modelId="{83090C60-B275-4B1E-B7F6-57E7402021A3}" srcId="{5C46FC3C-4B93-4E0A-BE08-BF21391FE6D8}" destId="{F25157B6-7B91-4E63-89C0-6FBA598664D1}" srcOrd="0" destOrd="0" parTransId="{BAF9366D-F724-4766-A8EC-D5FFC987E040}" sibTransId="{6F3DDE71-F580-488A-8FDF-606654AED2EE}"/>
    <dgm:cxn modelId="{D271BF67-245A-459F-BCDF-D90713475934}" type="presOf" srcId="{5C46FC3C-4B93-4E0A-BE08-BF21391FE6D8}" destId="{C5B81255-6DDA-45B3-8F20-784C86CBC541}" srcOrd="0" destOrd="0" presId="urn:microsoft.com/office/officeart/2005/8/layout/equation2"/>
    <dgm:cxn modelId="{4262698F-A236-45A3-8E34-1CE6D46FAF7E}" type="presOf" srcId="{33934558-951B-4DBB-B6D5-4A75F97C5586}" destId="{9BC62C7E-61CB-487E-B8C6-F16E70978107}" srcOrd="0" destOrd="0" presId="urn:microsoft.com/office/officeart/2005/8/layout/equation2"/>
    <dgm:cxn modelId="{23DB2192-7E41-4D05-B184-8E3F53422175}" type="presOf" srcId="{94953077-E5A8-429E-935C-865EA3B0D4DA}" destId="{E9F4D632-ACAF-4E91-AA07-5A3B4CA115D7}" srcOrd="1" destOrd="0" presId="urn:microsoft.com/office/officeart/2005/8/layout/equation2"/>
    <dgm:cxn modelId="{26170C9A-2438-4258-8C55-B8D74E617192}" type="presOf" srcId="{7710656F-1711-46F6-AA1D-679CA04E4861}" destId="{AF9AEB63-AB2E-4D8A-8709-D62C5ABF02F5}" srcOrd="0" destOrd="0" presId="urn:microsoft.com/office/officeart/2005/8/layout/equation2"/>
    <dgm:cxn modelId="{A26935AC-DA79-4CE1-A164-366F2AB9D8F3}" srcId="{5C46FC3C-4B93-4E0A-BE08-BF21391FE6D8}" destId="{7710656F-1711-46F6-AA1D-679CA04E4861}" srcOrd="1" destOrd="0" parTransId="{70B8B3AA-E853-4342-A434-148B21E5D438}" sibTransId="{33934558-951B-4DBB-B6D5-4A75F97C5586}"/>
    <dgm:cxn modelId="{5EC2A1B4-6F22-4728-AEA8-96FC8478735C}" srcId="{5C46FC3C-4B93-4E0A-BE08-BF21391FE6D8}" destId="{C196DE1F-DCFB-4002-A95A-A263E106FB43}" srcOrd="3" destOrd="0" parTransId="{11E692C0-A4EC-45B6-A90D-5E70F3BCE316}" sibTransId="{6206A9E5-FA0C-4061-A253-1B0FD381E6C7}"/>
    <dgm:cxn modelId="{DE1FD4E0-0617-4111-AA3F-56014F7ECEDE}" type="presOf" srcId="{F25157B6-7B91-4E63-89C0-6FBA598664D1}" destId="{BA5791B4-1B1E-4A9B-BF41-709E8576289A}" srcOrd="0" destOrd="0" presId="urn:microsoft.com/office/officeart/2005/8/layout/equation2"/>
    <dgm:cxn modelId="{E2FBF8E0-C219-4202-95FD-1689073CED84}" type="presOf" srcId="{2A03E73D-DA61-4219-B4EA-EC7EF004DFDE}" destId="{0F414CD4-5342-48B5-AA06-16A687E2D622}" srcOrd="0" destOrd="0" presId="urn:microsoft.com/office/officeart/2005/8/layout/equation2"/>
    <dgm:cxn modelId="{3BAFDAF8-C81D-4D20-9C97-C90731E5CC63}" srcId="{5C46FC3C-4B93-4E0A-BE08-BF21391FE6D8}" destId="{2A03E73D-DA61-4219-B4EA-EC7EF004DFDE}" srcOrd="2" destOrd="0" parTransId="{1C706A6B-8BAD-4851-B18C-B6D9B0E51163}" sibTransId="{94953077-E5A8-429E-935C-865EA3B0D4DA}"/>
    <dgm:cxn modelId="{9B32B1FB-6E38-45A2-901C-69EF7262B628}" type="presOf" srcId="{C196DE1F-DCFB-4002-A95A-A263E106FB43}" destId="{1E8D9965-679D-4192-AADA-545C20E7BE86}" srcOrd="0" destOrd="0" presId="urn:microsoft.com/office/officeart/2005/8/layout/equation2"/>
    <dgm:cxn modelId="{EFCA81F4-1C6C-4013-8E34-6A3E4B5E5B2A}" type="presParOf" srcId="{C5B81255-6DDA-45B3-8F20-784C86CBC541}" destId="{71F166A6-34A0-4EC2-83A9-95FD5A49A00D}" srcOrd="0" destOrd="0" presId="urn:microsoft.com/office/officeart/2005/8/layout/equation2"/>
    <dgm:cxn modelId="{29CBF414-74F2-40A1-B271-AE3164EE2DA9}" type="presParOf" srcId="{71F166A6-34A0-4EC2-83A9-95FD5A49A00D}" destId="{BA5791B4-1B1E-4A9B-BF41-709E8576289A}" srcOrd="0" destOrd="0" presId="urn:microsoft.com/office/officeart/2005/8/layout/equation2"/>
    <dgm:cxn modelId="{116E0AFA-E6E4-4159-8F54-DD1E52ECC1A0}" type="presParOf" srcId="{71F166A6-34A0-4EC2-83A9-95FD5A49A00D}" destId="{CDF6257B-5F6D-4E3F-A918-0C227CDA945A}" srcOrd="1" destOrd="0" presId="urn:microsoft.com/office/officeart/2005/8/layout/equation2"/>
    <dgm:cxn modelId="{9873B183-2EB3-4CBB-A322-1924E2076BCB}" type="presParOf" srcId="{71F166A6-34A0-4EC2-83A9-95FD5A49A00D}" destId="{A1477D16-418C-4C6C-A315-6CAC0C181606}" srcOrd="2" destOrd="0" presId="urn:microsoft.com/office/officeart/2005/8/layout/equation2"/>
    <dgm:cxn modelId="{15EFC03F-6B85-46C1-927E-617B0DB83749}" type="presParOf" srcId="{71F166A6-34A0-4EC2-83A9-95FD5A49A00D}" destId="{404FB8AE-4A9D-4E46-99AA-D1606AD650C6}" srcOrd="3" destOrd="0" presId="urn:microsoft.com/office/officeart/2005/8/layout/equation2"/>
    <dgm:cxn modelId="{80246145-F429-4344-BB37-B01CF33B1DA0}" type="presParOf" srcId="{71F166A6-34A0-4EC2-83A9-95FD5A49A00D}" destId="{AF9AEB63-AB2E-4D8A-8709-D62C5ABF02F5}" srcOrd="4" destOrd="0" presId="urn:microsoft.com/office/officeart/2005/8/layout/equation2"/>
    <dgm:cxn modelId="{226724D9-DA0B-4C10-986E-131832FC5052}" type="presParOf" srcId="{71F166A6-34A0-4EC2-83A9-95FD5A49A00D}" destId="{21FC71D4-B809-4AB4-81CE-D446425182BB}" srcOrd="5" destOrd="0" presId="urn:microsoft.com/office/officeart/2005/8/layout/equation2"/>
    <dgm:cxn modelId="{3C5750EF-5079-4B79-93B5-01D307533DD1}" type="presParOf" srcId="{71F166A6-34A0-4EC2-83A9-95FD5A49A00D}" destId="{9BC62C7E-61CB-487E-B8C6-F16E70978107}" srcOrd="6" destOrd="0" presId="urn:microsoft.com/office/officeart/2005/8/layout/equation2"/>
    <dgm:cxn modelId="{6AD0DE83-CEAD-47B9-AC24-48DB4FBD0702}" type="presParOf" srcId="{71F166A6-34A0-4EC2-83A9-95FD5A49A00D}" destId="{38213A37-58F8-43C4-BFB8-46D879FB6517}" srcOrd="7" destOrd="0" presId="urn:microsoft.com/office/officeart/2005/8/layout/equation2"/>
    <dgm:cxn modelId="{BF60FDEA-E7DE-4A2B-9960-9339576A9058}" type="presParOf" srcId="{71F166A6-34A0-4EC2-83A9-95FD5A49A00D}" destId="{0F414CD4-5342-48B5-AA06-16A687E2D622}" srcOrd="8" destOrd="0" presId="urn:microsoft.com/office/officeart/2005/8/layout/equation2"/>
    <dgm:cxn modelId="{9A586007-8432-439F-8643-E357A8FDE949}" type="presParOf" srcId="{C5B81255-6DDA-45B3-8F20-784C86CBC541}" destId="{DB6A5A12-0A7B-49CD-AC0D-385CDADC1C78}" srcOrd="1" destOrd="0" presId="urn:microsoft.com/office/officeart/2005/8/layout/equation2"/>
    <dgm:cxn modelId="{F623FBBE-623E-4BEC-B8BB-8FF506F35787}" type="presParOf" srcId="{DB6A5A12-0A7B-49CD-AC0D-385CDADC1C78}" destId="{E9F4D632-ACAF-4E91-AA07-5A3B4CA115D7}" srcOrd="0" destOrd="0" presId="urn:microsoft.com/office/officeart/2005/8/layout/equation2"/>
    <dgm:cxn modelId="{F41AE185-BBEF-43E6-88E6-89E8C2B353D8}" type="presParOf" srcId="{C5B81255-6DDA-45B3-8F20-784C86CBC541}" destId="{1E8D9965-679D-4192-AADA-545C20E7BE86}"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46FC3C-4B93-4E0A-BE08-BF21391FE6D8}" type="doc">
      <dgm:prSet loTypeId="urn:microsoft.com/office/officeart/2005/8/layout/equation2" loCatId="process" qsTypeId="urn:microsoft.com/office/officeart/2005/8/quickstyle/simple1" qsCatId="simple" csTypeId="urn:microsoft.com/office/officeart/2005/8/colors/accent2_2" csCatId="accent2" phldr="1"/>
      <dgm:spPr/>
    </dgm:pt>
    <dgm:pt modelId="{F25157B6-7B91-4E63-89C0-6FBA598664D1}">
      <dgm:prSet phldrT="[Text]"/>
      <dgm:spPr/>
      <dgm:t>
        <a:bodyPr/>
        <a:lstStyle/>
        <a:p>
          <a:r>
            <a:rPr lang="ca-ES" b="1" dirty="0"/>
            <a:t>SOCIETAT CIVIL (CM)</a:t>
          </a:r>
        </a:p>
      </dgm:t>
    </dgm:pt>
    <dgm:pt modelId="{BAF9366D-F724-4766-A8EC-D5FFC987E040}" type="parTrans" cxnId="{83090C60-B275-4B1E-B7F6-57E7402021A3}">
      <dgm:prSet/>
      <dgm:spPr/>
      <dgm:t>
        <a:bodyPr/>
        <a:lstStyle/>
        <a:p>
          <a:endParaRPr lang="ca-ES" b="1"/>
        </a:p>
      </dgm:t>
    </dgm:pt>
    <dgm:pt modelId="{6F3DDE71-F580-488A-8FDF-606654AED2EE}" type="sibTrans" cxnId="{83090C60-B275-4B1E-B7F6-57E7402021A3}">
      <dgm:prSet/>
      <dgm:spPr/>
      <dgm:t>
        <a:bodyPr/>
        <a:lstStyle/>
        <a:p>
          <a:endParaRPr lang="ca-ES" b="1"/>
        </a:p>
      </dgm:t>
    </dgm:pt>
    <dgm:pt modelId="{7710656F-1711-46F6-AA1D-679CA04E4861}">
      <dgm:prSet phldrT="[Text]"/>
      <dgm:spPr>
        <a:solidFill>
          <a:schemeClr val="accent6">
            <a:lumMod val="50000"/>
          </a:schemeClr>
        </a:solidFill>
        <a:ln>
          <a:solidFill>
            <a:schemeClr val="accent6">
              <a:lumMod val="50000"/>
            </a:schemeClr>
          </a:solidFill>
        </a:ln>
      </dgm:spPr>
      <dgm:t>
        <a:bodyPr/>
        <a:lstStyle/>
        <a:p>
          <a:r>
            <a:rPr lang="ca-ES" b="1" dirty="0"/>
            <a:t>PARLAMENT</a:t>
          </a:r>
        </a:p>
      </dgm:t>
    </dgm:pt>
    <dgm:pt modelId="{70B8B3AA-E853-4342-A434-148B21E5D438}" type="parTrans" cxnId="{A26935AC-DA79-4CE1-A164-366F2AB9D8F3}">
      <dgm:prSet/>
      <dgm:spPr/>
      <dgm:t>
        <a:bodyPr/>
        <a:lstStyle/>
        <a:p>
          <a:endParaRPr lang="ca-ES" b="1"/>
        </a:p>
      </dgm:t>
    </dgm:pt>
    <dgm:pt modelId="{33934558-951B-4DBB-B6D5-4A75F97C5586}" type="sibTrans" cxnId="{A26935AC-DA79-4CE1-A164-366F2AB9D8F3}">
      <dgm:prSet/>
      <dgm:spPr/>
      <dgm:t>
        <a:bodyPr/>
        <a:lstStyle/>
        <a:p>
          <a:endParaRPr lang="ca-ES" b="1"/>
        </a:p>
      </dgm:t>
    </dgm:pt>
    <dgm:pt modelId="{C196DE1F-DCFB-4002-A95A-A263E106FB43}">
      <dgm:prSet phldrT="[Text]"/>
      <dgm:spPr>
        <a:ln>
          <a:solidFill>
            <a:schemeClr val="accent6">
              <a:lumMod val="50000"/>
            </a:schemeClr>
          </a:solidFill>
        </a:ln>
      </dgm:spPr>
      <dgm:t>
        <a:bodyPr/>
        <a:lstStyle/>
        <a:p>
          <a:r>
            <a:rPr lang="ca-ES" b="1" dirty="0"/>
            <a:t>GOBERNANZA AGENDA RURAL</a:t>
          </a:r>
        </a:p>
      </dgm:t>
    </dgm:pt>
    <dgm:pt modelId="{11E692C0-A4EC-45B6-A90D-5E70F3BCE316}" type="parTrans" cxnId="{5EC2A1B4-6F22-4728-AEA8-96FC8478735C}">
      <dgm:prSet/>
      <dgm:spPr/>
      <dgm:t>
        <a:bodyPr/>
        <a:lstStyle/>
        <a:p>
          <a:endParaRPr lang="ca-ES" b="1"/>
        </a:p>
      </dgm:t>
    </dgm:pt>
    <dgm:pt modelId="{6206A9E5-FA0C-4061-A253-1B0FD381E6C7}" type="sibTrans" cxnId="{5EC2A1B4-6F22-4728-AEA8-96FC8478735C}">
      <dgm:prSet/>
      <dgm:spPr/>
      <dgm:t>
        <a:bodyPr/>
        <a:lstStyle/>
        <a:p>
          <a:endParaRPr lang="ca-ES" b="1"/>
        </a:p>
      </dgm:t>
    </dgm:pt>
    <dgm:pt modelId="{2A03E73D-DA61-4219-B4EA-EC7EF004DFDE}">
      <dgm:prSet phldrT="[Text]"/>
      <dgm:spPr>
        <a:solidFill>
          <a:schemeClr val="tx1"/>
        </a:solidFill>
        <a:ln>
          <a:solidFill>
            <a:schemeClr val="accent6">
              <a:lumMod val="50000"/>
            </a:schemeClr>
          </a:solidFill>
        </a:ln>
      </dgm:spPr>
      <dgm:t>
        <a:bodyPr/>
        <a:lstStyle/>
        <a:p>
          <a:r>
            <a:rPr lang="ca-ES" b="1" dirty="0"/>
            <a:t>GOVERN</a:t>
          </a:r>
        </a:p>
      </dgm:t>
    </dgm:pt>
    <dgm:pt modelId="{1C706A6B-8BAD-4851-B18C-B6D9B0E51163}" type="parTrans" cxnId="{3BAFDAF8-C81D-4D20-9C97-C90731E5CC63}">
      <dgm:prSet/>
      <dgm:spPr/>
      <dgm:t>
        <a:bodyPr/>
        <a:lstStyle/>
        <a:p>
          <a:endParaRPr lang="ca-ES" b="1"/>
        </a:p>
      </dgm:t>
    </dgm:pt>
    <dgm:pt modelId="{94953077-E5A8-429E-935C-865EA3B0D4DA}" type="sibTrans" cxnId="{3BAFDAF8-C81D-4D20-9C97-C90731E5CC63}">
      <dgm:prSet/>
      <dgm:spPr/>
      <dgm:t>
        <a:bodyPr/>
        <a:lstStyle/>
        <a:p>
          <a:endParaRPr lang="ca-ES" b="1"/>
        </a:p>
      </dgm:t>
    </dgm:pt>
    <dgm:pt modelId="{C5B81255-6DDA-45B3-8F20-784C86CBC541}" type="pres">
      <dgm:prSet presAssocID="{5C46FC3C-4B93-4E0A-BE08-BF21391FE6D8}" presName="Name0" presStyleCnt="0">
        <dgm:presLayoutVars>
          <dgm:dir/>
          <dgm:resizeHandles val="exact"/>
        </dgm:presLayoutVars>
      </dgm:prSet>
      <dgm:spPr/>
    </dgm:pt>
    <dgm:pt modelId="{71F166A6-34A0-4EC2-83A9-95FD5A49A00D}" type="pres">
      <dgm:prSet presAssocID="{5C46FC3C-4B93-4E0A-BE08-BF21391FE6D8}" presName="vNodes" presStyleCnt="0"/>
      <dgm:spPr/>
    </dgm:pt>
    <dgm:pt modelId="{BA5791B4-1B1E-4A9B-BF41-709E8576289A}" type="pres">
      <dgm:prSet presAssocID="{F25157B6-7B91-4E63-89C0-6FBA598664D1}" presName="node" presStyleLbl="node1" presStyleIdx="0" presStyleCnt="4">
        <dgm:presLayoutVars>
          <dgm:bulletEnabled val="1"/>
        </dgm:presLayoutVars>
      </dgm:prSet>
      <dgm:spPr/>
    </dgm:pt>
    <dgm:pt modelId="{CDF6257B-5F6D-4E3F-A918-0C227CDA945A}" type="pres">
      <dgm:prSet presAssocID="{6F3DDE71-F580-488A-8FDF-606654AED2EE}" presName="spacerT" presStyleCnt="0"/>
      <dgm:spPr/>
    </dgm:pt>
    <dgm:pt modelId="{A1477D16-418C-4C6C-A315-6CAC0C181606}" type="pres">
      <dgm:prSet presAssocID="{6F3DDE71-F580-488A-8FDF-606654AED2EE}" presName="sibTrans" presStyleLbl="sibTrans2D1" presStyleIdx="0" presStyleCnt="3"/>
      <dgm:spPr/>
    </dgm:pt>
    <dgm:pt modelId="{404FB8AE-4A9D-4E46-99AA-D1606AD650C6}" type="pres">
      <dgm:prSet presAssocID="{6F3DDE71-F580-488A-8FDF-606654AED2EE}" presName="spacerB" presStyleCnt="0"/>
      <dgm:spPr/>
    </dgm:pt>
    <dgm:pt modelId="{AF9AEB63-AB2E-4D8A-8709-D62C5ABF02F5}" type="pres">
      <dgm:prSet presAssocID="{7710656F-1711-46F6-AA1D-679CA04E4861}" presName="node" presStyleLbl="node1" presStyleIdx="1" presStyleCnt="4">
        <dgm:presLayoutVars>
          <dgm:bulletEnabled val="1"/>
        </dgm:presLayoutVars>
      </dgm:prSet>
      <dgm:spPr/>
    </dgm:pt>
    <dgm:pt modelId="{21FC71D4-B809-4AB4-81CE-D446425182BB}" type="pres">
      <dgm:prSet presAssocID="{33934558-951B-4DBB-B6D5-4A75F97C5586}" presName="spacerT" presStyleCnt="0"/>
      <dgm:spPr/>
    </dgm:pt>
    <dgm:pt modelId="{9BC62C7E-61CB-487E-B8C6-F16E70978107}" type="pres">
      <dgm:prSet presAssocID="{33934558-951B-4DBB-B6D5-4A75F97C5586}" presName="sibTrans" presStyleLbl="sibTrans2D1" presStyleIdx="1" presStyleCnt="3"/>
      <dgm:spPr/>
    </dgm:pt>
    <dgm:pt modelId="{38213A37-58F8-43C4-BFB8-46D879FB6517}" type="pres">
      <dgm:prSet presAssocID="{33934558-951B-4DBB-B6D5-4A75F97C5586}" presName="spacerB" presStyleCnt="0"/>
      <dgm:spPr/>
    </dgm:pt>
    <dgm:pt modelId="{0F414CD4-5342-48B5-AA06-16A687E2D622}" type="pres">
      <dgm:prSet presAssocID="{2A03E73D-DA61-4219-B4EA-EC7EF004DFDE}" presName="node" presStyleLbl="node1" presStyleIdx="2" presStyleCnt="4">
        <dgm:presLayoutVars>
          <dgm:bulletEnabled val="1"/>
        </dgm:presLayoutVars>
      </dgm:prSet>
      <dgm:spPr/>
    </dgm:pt>
    <dgm:pt modelId="{DB6A5A12-0A7B-49CD-AC0D-385CDADC1C78}" type="pres">
      <dgm:prSet presAssocID="{5C46FC3C-4B93-4E0A-BE08-BF21391FE6D8}" presName="sibTransLast" presStyleLbl="sibTrans2D1" presStyleIdx="2" presStyleCnt="3"/>
      <dgm:spPr/>
    </dgm:pt>
    <dgm:pt modelId="{E9F4D632-ACAF-4E91-AA07-5A3B4CA115D7}" type="pres">
      <dgm:prSet presAssocID="{5C46FC3C-4B93-4E0A-BE08-BF21391FE6D8}" presName="connectorText" presStyleLbl="sibTrans2D1" presStyleIdx="2" presStyleCnt="3"/>
      <dgm:spPr/>
    </dgm:pt>
    <dgm:pt modelId="{1E8D9965-679D-4192-AADA-545C20E7BE86}" type="pres">
      <dgm:prSet presAssocID="{5C46FC3C-4B93-4E0A-BE08-BF21391FE6D8}" presName="lastNode" presStyleLbl="node1" presStyleIdx="3" presStyleCnt="4">
        <dgm:presLayoutVars>
          <dgm:bulletEnabled val="1"/>
        </dgm:presLayoutVars>
      </dgm:prSet>
      <dgm:spPr/>
    </dgm:pt>
  </dgm:ptLst>
  <dgm:cxnLst>
    <dgm:cxn modelId="{DC0F5B10-85A2-4029-A0C7-98986976A7E1}" type="presOf" srcId="{94953077-E5A8-429E-935C-865EA3B0D4DA}" destId="{DB6A5A12-0A7B-49CD-AC0D-385CDADC1C78}" srcOrd="0" destOrd="0" presId="urn:microsoft.com/office/officeart/2005/8/layout/equation2"/>
    <dgm:cxn modelId="{88F41913-C24E-4D34-9908-DDD5E735A966}" type="presOf" srcId="{6F3DDE71-F580-488A-8FDF-606654AED2EE}" destId="{A1477D16-418C-4C6C-A315-6CAC0C181606}" srcOrd="0" destOrd="0" presId="urn:microsoft.com/office/officeart/2005/8/layout/equation2"/>
    <dgm:cxn modelId="{83090C60-B275-4B1E-B7F6-57E7402021A3}" srcId="{5C46FC3C-4B93-4E0A-BE08-BF21391FE6D8}" destId="{F25157B6-7B91-4E63-89C0-6FBA598664D1}" srcOrd="0" destOrd="0" parTransId="{BAF9366D-F724-4766-A8EC-D5FFC987E040}" sibTransId="{6F3DDE71-F580-488A-8FDF-606654AED2EE}"/>
    <dgm:cxn modelId="{D271BF67-245A-459F-BCDF-D90713475934}" type="presOf" srcId="{5C46FC3C-4B93-4E0A-BE08-BF21391FE6D8}" destId="{C5B81255-6DDA-45B3-8F20-784C86CBC541}" srcOrd="0" destOrd="0" presId="urn:microsoft.com/office/officeart/2005/8/layout/equation2"/>
    <dgm:cxn modelId="{4262698F-A236-45A3-8E34-1CE6D46FAF7E}" type="presOf" srcId="{33934558-951B-4DBB-B6D5-4A75F97C5586}" destId="{9BC62C7E-61CB-487E-B8C6-F16E70978107}" srcOrd="0" destOrd="0" presId="urn:microsoft.com/office/officeart/2005/8/layout/equation2"/>
    <dgm:cxn modelId="{23DB2192-7E41-4D05-B184-8E3F53422175}" type="presOf" srcId="{94953077-E5A8-429E-935C-865EA3B0D4DA}" destId="{E9F4D632-ACAF-4E91-AA07-5A3B4CA115D7}" srcOrd="1" destOrd="0" presId="urn:microsoft.com/office/officeart/2005/8/layout/equation2"/>
    <dgm:cxn modelId="{26170C9A-2438-4258-8C55-B8D74E617192}" type="presOf" srcId="{7710656F-1711-46F6-AA1D-679CA04E4861}" destId="{AF9AEB63-AB2E-4D8A-8709-D62C5ABF02F5}" srcOrd="0" destOrd="0" presId="urn:microsoft.com/office/officeart/2005/8/layout/equation2"/>
    <dgm:cxn modelId="{A26935AC-DA79-4CE1-A164-366F2AB9D8F3}" srcId="{5C46FC3C-4B93-4E0A-BE08-BF21391FE6D8}" destId="{7710656F-1711-46F6-AA1D-679CA04E4861}" srcOrd="1" destOrd="0" parTransId="{70B8B3AA-E853-4342-A434-148B21E5D438}" sibTransId="{33934558-951B-4DBB-B6D5-4A75F97C5586}"/>
    <dgm:cxn modelId="{5EC2A1B4-6F22-4728-AEA8-96FC8478735C}" srcId="{5C46FC3C-4B93-4E0A-BE08-BF21391FE6D8}" destId="{C196DE1F-DCFB-4002-A95A-A263E106FB43}" srcOrd="3" destOrd="0" parTransId="{11E692C0-A4EC-45B6-A90D-5E70F3BCE316}" sibTransId="{6206A9E5-FA0C-4061-A253-1B0FD381E6C7}"/>
    <dgm:cxn modelId="{DE1FD4E0-0617-4111-AA3F-56014F7ECEDE}" type="presOf" srcId="{F25157B6-7B91-4E63-89C0-6FBA598664D1}" destId="{BA5791B4-1B1E-4A9B-BF41-709E8576289A}" srcOrd="0" destOrd="0" presId="urn:microsoft.com/office/officeart/2005/8/layout/equation2"/>
    <dgm:cxn modelId="{E2FBF8E0-C219-4202-95FD-1689073CED84}" type="presOf" srcId="{2A03E73D-DA61-4219-B4EA-EC7EF004DFDE}" destId="{0F414CD4-5342-48B5-AA06-16A687E2D622}" srcOrd="0" destOrd="0" presId="urn:microsoft.com/office/officeart/2005/8/layout/equation2"/>
    <dgm:cxn modelId="{3BAFDAF8-C81D-4D20-9C97-C90731E5CC63}" srcId="{5C46FC3C-4B93-4E0A-BE08-BF21391FE6D8}" destId="{2A03E73D-DA61-4219-B4EA-EC7EF004DFDE}" srcOrd="2" destOrd="0" parTransId="{1C706A6B-8BAD-4851-B18C-B6D9B0E51163}" sibTransId="{94953077-E5A8-429E-935C-865EA3B0D4DA}"/>
    <dgm:cxn modelId="{9B32B1FB-6E38-45A2-901C-69EF7262B628}" type="presOf" srcId="{C196DE1F-DCFB-4002-A95A-A263E106FB43}" destId="{1E8D9965-679D-4192-AADA-545C20E7BE86}" srcOrd="0" destOrd="0" presId="urn:microsoft.com/office/officeart/2005/8/layout/equation2"/>
    <dgm:cxn modelId="{EFCA81F4-1C6C-4013-8E34-6A3E4B5E5B2A}" type="presParOf" srcId="{C5B81255-6DDA-45B3-8F20-784C86CBC541}" destId="{71F166A6-34A0-4EC2-83A9-95FD5A49A00D}" srcOrd="0" destOrd="0" presId="urn:microsoft.com/office/officeart/2005/8/layout/equation2"/>
    <dgm:cxn modelId="{29CBF414-74F2-40A1-B271-AE3164EE2DA9}" type="presParOf" srcId="{71F166A6-34A0-4EC2-83A9-95FD5A49A00D}" destId="{BA5791B4-1B1E-4A9B-BF41-709E8576289A}" srcOrd="0" destOrd="0" presId="urn:microsoft.com/office/officeart/2005/8/layout/equation2"/>
    <dgm:cxn modelId="{116E0AFA-E6E4-4159-8F54-DD1E52ECC1A0}" type="presParOf" srcId="{71F166A6-34A0-4EC2-83A9-95FD5A49A00D}" destId="{CDF6257B-5F6D-4E3F-A918-0C227CDA945A}" srcOrd="1" destOrd="0" presId="urn:microsoft.com/office/officeart/2005/8/layout/equation2"/>
    <dgm:cxn modelId="{9873B183-2EB3-4CBB-A322-1924E2076BCB}" type="presParOf" srcId="{71F166A6-34A0-4EC2-83A9-95FD5A49A00D}" destId="{A1477D16-418C-4C6C-A315-6CAC0C181606}" srcOrd="2" destOrd="0" presId="urn:microsoft.com/office/officeart/2005/8/layout/equation2"/>
    <dgm:cxn modelId="{15EFC03F-6B85-46C1-927E-617B0DB83749}" type="presParOf" srcId="{71F166A6-34A0-4EC2-83A9-95FD5A49A00D}" destId="{404FB8AE-4A9D-4E46-99AA-D1606AD650C6}" srcOrd="3" destOrd="0" presId="urn:microsoft.com/office/officeart/2005/8/layout/equation2"/>
    <dgm:cxn modelId="{80246145-F429-4344-BB37-B01CF33B1DA0}" type="presParOf" srcId="{71F166A6-34A0-4EC2-83A9-95FD5A49A00D}" destId="{AF9AEB63-AB2E-4D8A-8709-D62C5ABF02F5}" srcOrd="4" destOrd="0" presId="urn:microsoft.com/office/officeart/2005/8/layout/equation2"/>
    <dgm:cxn modelId="{226724D9-DA0B-4C10-986E-131832FC5052}" type="presParOf" srcId="{71F166A6-34A0-4EC2-83A9-95FD5A49A00D}" destId="{21FC71D4-B809-4AB4-81CE-D446425182BB}" srcOrd="5" destOrd="0" presId="urn:microsoft.com/office/officeart/2005/8/layout/equation2"/>
    <dgm:cxn modelId="{3C5750EF-5079-4B79-93B5-01D307533DD1}" type="presParOf" srcId="{71F166A6-34A0-4EC2-83A9-95FD5A49A00D}" destId="{9BC62C7E-61CB-487E-B8C6-F16E70978107}" srcOrd="6" destOrd="0" presId="urn:microsoft.com/office/officeart/2005/8/layout/equation2"/>
    <dgm:cxn modelId="{6AD0DE83-CEAD-47B9-AC24-48DB4FBD0702}" type="presParOf" srcId="{71F166A6-34A0-4EC2-83A9-95FD5A49A00D}" destId="{38213A37-58F8-43C4-BFB8-46D879FB6517}" srcOrd="7" destOrd="0" presId="urn:microsoft.com/office/officeart/2005/8/layout/equation2"/>
    <dgm:cxn modelId="{BF60FDEA-E7DE-4A2B-9960-9339576A9058}" type="presParOf" srcId="{71F166A6-34A0-4EC2-83A9-95FD5A49A00D}" destId="{0F414CD4-5342-48B5-AA06-16A687E2D622}" srcOrd="8" destOrd="0" presId="urn:microsoft.com/office/officeart/2005/8/layout/equation2"/>
    <dgm:cxn modelId="{9A586007-8432-439F-8643-E357A8FDE949}" type="presParOf" srcId="{C5B81255-6DDA-45B3-8F20-784C86CBC541}" destId="{DB6A5A12-0A7B-49CD-AC0D-385CDADC1C78}" srcOrd="1" destOrd="0" presId="urn:microsoft.com/office/officeart/2005/8/layout/equation2"/>
    <dgm:cxn modelId="{F623FBBE-623E-4BEC-B8BB-8FF506F35787}" type="presParOf" srcId="{DB6A5A12-0A7B-49CD-AC0D-385CDADC1C78}" destId="{E9F4D632-ACAF-4E91-AA07-5A3B4CA115D7}" srcOrd="0" destOrd="0" presId="urn:microsoft.com/office/officeart/2005/8/layout/equation2"/>
    <dgm:cxn modelId="{F41AE185-BBEF-43E6-88E6-89E8C2B353D8}" type="presParOf" srcId="{C5B81255-6DDA-45B3-8F20-784C86CBC541}" destId="{1E8D9965-679D-4192-AADA-545C20E7BE86}"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46FC3C-4B93-4E0A-BE08-BF21391FE6D8}" type="doc">
      <dgm:prSet loTypeId="urn:microsoft.com/office/officeart/2005/8/layout/equation2" loCatId="process" qsTypeId="urn:microsoft.com/office/officeart/2005/8/quickstyle/simple1" qsCatId="simple" csTypeId="urn:microsoft.com/office/officeart/2005/8/colors/accent2_2" csCatId="accent2" phldr="1"/>
      <dgm:spPr/>
    </dgm:pt>
    <dgm:pt modelId="{F25157B6-7B91-4E63-89C0-6FBA598664D1}">
      <dgm:prSet phldrT="[Text]"/>
      <dgm:spPr>
        <a:solidFill>
          <a:schemeClr val="accent6">
            <a:lumMod val="50000"/>
          </a:schemeClr>
        </a:solidFill>
        <a:ln>
          <a:solidFill>
            <a:schemeClr val="accent6">
              <a:lumMod val="50000"/>
            </a:schemeClr>
          </a:solidFill>
        </a:ln>
      </dgm:spPr>
      <dgm:t>
        <a:bodyPr/>
        <a:lstStyle/>
        <a:p>
          <a:r>
            <a:rPr lang="ca-ES" b="1" dirty="0"/>
            <a:t>SOCIETAT CIVIL (CM)</a:t>
          </a:r>
        </a:p>
      </dgm:t>
    </dgm:pt>
    <dgm:pt modelId="{BAF9366D-F724-4766-A8EC-D5FFC987E040}" type="parTrans" cxnId="{83090C60-B275-4B1E-B7F6-57E7402021A3}">
      <dgm:prSet/>
      <dgm:spPr/>
      <dgm:t>
        <a:bodyPr/>
        <a:lstStyle/>
        <a:p>
          <a:endParaRPr lang="ca-ES" b="1"/>
        </a:p>
      </dgm:t>
    </dgm:pt>
    <dgm:pt modelId="{6F3DDE71-F580-488A-8FDF-606654AED2EE}" type="sibTrans" cxnId="{83090C60-B275-4B1E-B7F6-57E7402021A3}">
      <dgm:prSet/>
      <dgm:spPr/>
      <dgm:t>
        <a:bodyPr/>
        <a:lstStyle/>
        <a:p>
          <a:endParaRPr lang="ca-ES" b="1"/>
        </a:p>
      </dgm:t>
    </dgm:pt>
    <dgm:pt modelId="{7710656F-1711-46F6-AA1D-679CA04E4861}">
      <dgm:prSet phldrT="[Text]"/>
      <dgm:spPr>
        <a:solidFill>
          <a:schemeClr val="tx1"/>
        </a:solidFill>
        <a:ln>
          <a:solidFill>
            <a:schemeClr val="accent6">
              <a:lumMod val="50000"/>
            </a:schemeClr>
          </a:solidFill>
        </a:ln>
      </dgm:spPr>
      <dgm:t>
        <a:bodyPr/>
        <a:lstStyle/>
        <a:p>
          <a:r>
            <a:rPr lang="ca-ES" b="1" dirty="0"/>
            <a:t>PARLAMENT</a:t>
          </a:r>
        </a:p>
      </dgm:t>
    </dgm:pt>
    <dgm:pt modelId="{70B8B3AA-E853-4342-A434-148B21E5D438}" type="parTrans" cxnId="{A26935AC-DA79-4CE1-A164-366F2AB9D8F3}">
      <dgm:prSet/>
      <dgm:spPr/>
      <dgm:t>
        <a:bodyPr/>
        <a:lstStyle/>
        <a:p>
          <a:endParaRPr lang="ca-ES" b="1"/>
        </a:p>
      </dgm:t>
    </dgm:pt>
    <dgm:pt modelId="{33934558-951B-4DBB-B6D5-4A75F97C5586}" type="sibTrans" cxnId="{A26935AC-DA79-4CE1-A164-366F2AB9D8F3}">
      <dgm:prSet/>
      <dgm:spPr/>
      <dgm:t>
        <a:bodyPr/>
        <a:lstStyle/>
        <a:p>
          <a:endParaRPr lang="ca-ES" b="1"/>
        </a:p>
      </dgm:t>
    </dgm:pt>
    <dgm:pt modelId="{C196DE1F-DCFB-4002-A95A-A263E106FB43}">
      <dgm:prSet phldrT="[Text]"/>
      <dgm:spPr>
        <a:ln>
          <a:solidFill>
            <a:schemeClr val="accent6">
              <a:lumMod val="50000"/>
            </a:schemeClr>
          </a:solidFill>
        </a:ln>
      </dgm:spPr>
      <dgm:t>
        <a:bodyPr/>
        <a:lstStyle/>
        <a:p>
          <a:r>
            <a:rPr lang="ca-ES" b="1" dirty="0"/>
            <a:t>GOBERNANZA AGENDA RURAL</a:t>
          </a:r>
        </a:p>
      </dgm:t>
    </dgm:pt>
    <dgm:pt modelId="{11E692C0-A4EC-45B6-A90D-5E70F3BCE316}" type="parTrans" cxnId="{5EC2A1B4-6F22-4728-AEA8-96FC8478735C}">
      <dgm:prSet/>
      <dgm:spPr/>
      <dgm:t>
        <a:bodyPr/>
        <a:lstStyle/>
        <a:p>
          <a:endParaRPr lang="ca-ES" b="1"/>
        </a:p>
      </dgm:t>
    </dgm:pt>
    <dgm:pt modelId="{6206A9E5-FA0C-4061-A253-1B0FD381E6C7}" type="sibTrans" cxnId="{5EC2A1B4-6F22-4728-AEA8-96FC8478735C}">
      <dgm:prSet/>
      <dgm:spPr/>
      <dgm:t>
        <a:bodyPr/>
        <a:lstStyle/>
        <a:p>
          <a:endParaRPr lang="ca-ES" b="1"/>
        </a:p>
      </dgm:t>
    </dgm:pt>
    <dgm:pt modelId="{2A03E73D-DA61-4219-B4EA-EC7EF004DFDE}">
      <dgm:prSet phldrT="[Text]"/>
      <dgm:spPr>
        <a:solidFill>
          <a:schemeClr val="tx1"/>
        </a:solidFill>
        <a:ln>
          <a:solidFill>
            <a:schemeClr val="accent6">
              <a:lumMod val="50000"/>
            </a:schemeClr>
          </a:solidFill>
        </a:ln>
      </dgm:spPr>
      <dgm:t>
        <a:bodyPr/>
        <a:lstStyle/>
        <a:p>
          <a:r>
            <a:rPr lang="ca-ES" b="1" dirty="0"/>
            <a:t>GOVERN</a:t>
          </a:r>
        </a:p>
      </dgm:t>
    </dgm:pt>
    <dgm:pt modelId="{1C706A6B-8BAD-4851-B18C-B6D9B0E51163}" type="parTrans" cxnId="{3BAFDAF8-C81D-4D20-9C97-C90731E5CC63}">
      <dgm:prSet/>
      <dgm:spPr/>
      <dgm:t>
        <a:bodyPr/>
        <a:lstStyle/>
        <a:p>
          <a:endParaRPr lang="ca-ES" b="1"/>
        </a:p>
      </dgm:t>
    </dgm:pt>
    <dgm:pt modelId="{94953077-E5A8-429E-935C-865EA3B0D4DA}" type="sibTrans" cxnId="{3BAFDAF8-C81D-4D20-9C97-C90731E5CC63}">
      <dgm:prSet/>
      <dgm:spPr/>
      <dgm:t>
        <a:bodyPr/>
        <a:lstStyle/>
        <a:p>
          <a:endParaRPr lang="ca-ES" b="1"/>
        </a:p>
      </dgm:t>
    </dgm:pt>
    <dgm:pt modelId="{C5B81255-6DDA-45B3-8F20-784C86CBC541}" type="pres">
      <dgm:prSet presAssocID="{5C46FC3C-4B93-4E0A-BE08-BF21391FE6D8}" presName="Name0" presStyleCnt="0">
        <dgm:presLayoutVars>
          <dgm:dir/>
          <dgm:resizeHandles val="exact"/>
        </dgm:presLayoutVars>
      </dgm:prSet>
      <dgm:spPr/>
    </dgm:pt>
    <dgm:pt modelId="{71F166A6-34A0-4EC2-83A9-95FD5A49A00D}" type="pres">
      <dgm:prSet presAssocID="{5C46FC3C-4B93-4E0A-BE08-BF21391FE6D8}" presName="vNodes" presStyleCnt="0"/>
      <dgm:spPr/>
    </dgm:pt>
    <dgm:pt modelId="{BA5791B4-1B1E-4A9B-BF41-709E8576289A}" type="pres">
      <dgm:prSet presAssocID="{F25157B6-7B91-4E63-89C0-6FBA598664D1}" presName="node" presStyleLbl="node1" presStyleIdx="0" presStyleCnt="4">
        <dgm:presLayoutVars>
          <dgm:bulletEnabled val="1"/>
        </dgm:presLayoutVars>
      </dgm:prSet>
      <dgm:spPr/>
    </dgm:pt>
    <dgm:pt modelId="{CDF6257B-5F6D-4E3F-A918-0C227CDA945A}" type="pres">
      <dgm:prSet presAssocID="{6F3DDE71-F580-488A-8FDF-606654AED2EE}" presName="spacerT" presStyleCnt="0"/>
      <dgm:spPr/>
    </dgm:pt>
    <dgm:pt modelId="{A1477D16-418C-4C6C-A315-6CAC0C181606}" type="pres">
      <dgm:prSet presAssocID="{6F3DDE71-F580-488A-8FDF-606654AED2EE}" presName="sibTrans" presStyleLbl="sibTrans2D1" presStyleIdx="0" presStyleCnt="3"/>
      <dgm:spPr/>
    </dgm:pt>
    <dgm:pt modelId="{404FB8AE-4A9D-4E46-99AA-D1606AD650C6}" type="pres">
      <dgm:prSet presAssocID="{6F3DDE71-F580-488A-8FDF-606654AED2EE}" presName="spacerB" presStyleCnt="0"/>
      <dgm:spPr/>
    </dgm:pt>
    <dgm:pt modelId="{AF9AEB63-AB2E-4D8A-8709-D62C5ABF02F5}" type="pres">
      <dgm:prSet presAssocID="{7710656F-1711-46F6-AA1D-679CA04E4861}" presName="node" presStyleLbl="node1" presStyleIdx="1" presStyleCnt="4">
        <dgm:presLayoutVars>
          <dgm:bulletEnabled val="1"/>
        </dgm:presLayoutVars>
      </dgm:prSet>
      <dgm:spPr/>
    </dgm:pt>
    <dgm:pt modelId="{21FC71D4-B809-4AB4-81CE-D446425182BB}" type="pres">
      <dgm:prSet presAssocID="{33934558-951B-4DBB-B6D5-4A75F97C5586}" presName="spacerT" presStyleCnt="0"/>
      <dgm:spPr/>
    </dgm:pt>
    <dgm:pt modelId="{9BC62C7E-61CB-487E-B8C6-F16E70978107}" type="pres">
      <dgm:prSet presAssocID="{33934558-951B-4DBB-B6D5-4A75F97C5586}" presName="sibTrans" presStyleLbl="sibTrans2D1" presStyleIdx="1" presStyleCnt="3"/>
      <dgm:spPr/>
    </dgm:pt>
    <dgm:pt modelId="{38213A37-58F8-43C4-BFB8-46D879FB6517}" type="pres">
      <dgm:prSet presAssocID="{33934558-951B-4DBB-B6D5-4A75F97C5586}" presName="spacerB" presStyleCnt="0"/>
      <dgm:spPr/>
    </dgm:pt>
    <dgm:pt modelId="{0F414CD4-5342-48B5-AA06-16A687E2D622}" type="pres">
      <dgm:prSet presAssocID="{2A03E73D-DA61-4219-B4EA-EC7EF004DFDE}" presName="node" presStyleLbl="node1" presStyleIdx="2" presStyleCnt="4">
        <dgm:presLayoutVars>
          <dgm:bulletEnabled val="1"/>
        </dgm:presLayoutVars>
      </dgm:prSet>
      <dgm:spPr/>
    </dgm:pt>
    <dgm:pt modelId="{DB6A5A12-0A7B-49CD-AC0D-385CDADC1C78}" type="pres">
      <dgm:prSet presAssocID="{5C46FC3C-4B93-4E0A-BE08-BF21391FE6D8}" presName="sibTransLast" presStyleLbl="sibTrans2D1" presStyleIdx="2" presStyleCnt="3"/>
      <dgm:spPr/>
    </dgm:pt>
    <dgm:pt modelId="{E9F4D632-ACAF-4E91-AA07-5A3B4CA115D7}" type="pres">
      <dgm:prSet presAssocID="{5C46FC3C-4B93-4E0A-BE08-BF21391FE6D8}" presName="connectorText" presStyleLbl="sibTrans2D1" presStyleIdx="2" presStyleCnt="3"/>
      <dgm:spPr/>
    </dgm:pt>
    <dgm:pt modelId="{1E8D9965-679D-4192-AADA-545C20E7BE86}" type="pres">
      <dgm:prSet presAssocID="{5C46FC3C-4B93-4E0A-BE08-BF21391FE6D8}" presName="lastNode" presStyleLbl="node1" presStyleIdx="3" presStyleCnt="4">
        <dgm:presLayoutVars>
          <dgm:bulletEnabled val="1"/>
        </dgm:presLayoutVars>
      </dgm:prSet>
      <dgm:spPr/>
    </dgm:pt>
  </dgm:ptLst>
  <dgm:cxnLst>
    <dgm:cxn modelId="{DC0F5B10-85A2-4029-A0C7-98986976A7E1}" type="presOf" srcId="{94953077-E5A8-429E-935C-865EA3B0D4DA}" destId="{DB6A5A12-0A7B-49CD-AC0D-385CDADC1C78}" srcOrd="0" destOrd="0" presId="urn:microsoft.com/office/officeart/2005/8/layout/equation2"/>
    <dgm:cxn modelId="{88F41913-C24E-4D34-9908-DDD5E735A966}" type="presOf" srcId="{6F3DDE71-F580-488A-8FDF-606654AED2EE}" destId="{A1477D16-418C-4C6C-A315-6CAC0C181606}" srcOrd="0" destOrd="0" presId="urn:microsoft.com/office/officeart/2005/8/layout/equation2"/>
    <dgm:cxn modelId="{83090C60-B275-4B1E-B7F6-57E7402021A3}" srcId="{5C46FC3C-4B93-4E0A-BE08-BF21391FE6D8}" destId="{F25157B6-7B91-4E63-89C0-6FBA598664D1}" srcOrd="0" destOrd="0" parTransId="{BAF9366D-F724-4766-A8EC-D5FFC987E040}" sibTransId="{6F3DDE71-F580-488A-8FDF-606654AED2EE}"/>
    <dgm:cxn modelId="{D271BF67-245A-459F-BCDF-D90713475934}" type="presOf" srcId="{5C46FC3C-4B93-4E0A-BE08-BF21391FE6D8}" destId="{C5B81255-6DDA-45B3-8F20-784C86CBC541}" srcOrd="0" destOrd="0" presId="urn:microsoft.com/office/officeart/2005/8/layout/equation2"/>
    <dgm:cxn modelId="{4262698F-A236-45A3-8E34-1CE6D46FAF7E}" type="presOf" srcId="{33934558-951B-4DBB-B6D5-4A75F97C5586}" destId="{9BC62C7E-61CB-487E-B8C6-F16E70978107}" srcOrd="0" destOrd="0" presId="urn:microsoft.com/office/officeart/2005/8/layout/equation2"/>
    <dgm:cxn modelId="{23DB2192-7E41-4D05-B184-8E3F53422175}" type="presOf" srcId="{94953077-E5A8-429E-935C-865EA3B0D4DA}" destId="{E9F4D632-ACAF-4E91-AA07-5A3B4CA115D7}" srcOrd="1" destOrd="0" presId="urn:microsoft.com/office/officeart/2005/8/layout/equation2"/>
    <dgm:cxn modelId="{26170C9A-2438-4258-8C55-B8D74E617192}" type="presOf" srcId="{7710656F-1711-46F6-AA1D-679CA04E4861}" destId="{AF9AEB63-AB2E-4D8A-8709-D62C5ABF02F5}" srcOrd="0" destOrd="0" presId="urn:microsoft.com/office/officeart/2005/8/layout/equation2"/>
    <dgm:cxn modelId="{A26935AC-DA79-4CE1-A164-366F2AB9D8F3}" srcId="{5C46FC3C-4B93-4E0A-BE08-BF21391FE6D8}" destId="{7710656F-1711-46F6-AA1D-679CA04E4861}" srcOrd="1" destOrd="0" parTransId="{70B8B3AA-E853-4342-A434-148B21E5D438}" sibTransId="{33934558-951B-4DBB-B6D5-4A75F97C5586}"/>
    <dgm:cxn modelId="{5EC2A1B4-6F22-4728-AEA8-96FC8478735C}" srcId="{5C46FC3C-4B93-4E0A-BE08-BF21391FE6D8}" destId="{C196DE1F-DCFB-4002-A95A-A263E106FB43}" srcOrd="3" destOrd="0" parTransId="{11E692C0-A4EC-45B6-A90D-5E70F3BCE316}" sibTransId="{6206A9E5-FA0C-4061-A253-1B0FD381E6C7}"/>
    <dgm:cxn modelId="{DE1FD4E0-0617-4111-AA3F-56014F7ECEDE}" type="presOf" srcId="{F25157B6-7B91-4E63-89C0-6FBA598664D1}" destId="{BA5791B4-1B1E-4A9B-BF41-709E8576289A}" srcOrd="0" destOrd="0" presId="urn:microsoft.com/office/officeart/2005/8/layout/equation2"/>
    <dgm:cxn modelId="{E2FBF8E0-C219-4202-95FD-1689073CED84}" type="presOf" srcId="{2A03E73D-DA61-4219-B4EA-EC7EF004DFDE}" destId="{0F414CD4-5342-48B5-AA06-16A687E2D622}" srcOrd="0" destOrd="0" presId="urn:microsoft.com/office/officeart/2005/8/layout/equation2"/>
    <dgm:cxn modelId="{3BAFDAF8-C81D-4D20-9C97-C90731E5CC63}" srcId="{5C46FC3C-4B93-4E0A-BE08-BF21391FE6D8}" destId="{2A03E73D-DA61-4219-B4EA-EC7EF004DFDE}" srcOrd="2" destOrd="0" parTransId="{1C706A6B-8BAD-4851-B18C-B6D9B0E51163}" sibTransId="{94953077-E5A8-429E-935C-865EA3B0D4DA}"/>
    <dgm:cxn modelId="{9B32B1FB-6E38-45A2-901C-69EF7262B628}" type="presOf" srcId="{C196DE1F-DCFB-4002-A95A-A263E106FB43}" destId="{1E8D9965-679D-4192-AADA-545C20E7BE86}" srcOrd="0" destOrd="0" presId="urn:microsoft.com/office/officeart/2005/8/layout/equation2"/>
    <dgm:cxn modelId="{EFCA81F4-1C6C-4013-8E34-6A3E4B5E5B2A}" type="presParOf" srcId="{C5B81255-6DDA-45B3-8F20-784C86CBC541}" destId="{71F166A6-34A0-4EC2-83A9-95FD5A49A00D}" srcOrd="0" destOrd="0" presId="urn:microsoft.com/office/officeart/2005/8/layout/equation2"/>
    <dgm:cxn modelId="{29CBF414-74F2-40A1-B271-AE3164EE2DA9}" type="presParOf" srcId="{71F166A6-34A0-4EC2-83A9-95FD5A49A00D}" destId="{BA5791B4-1B1E-4A9B-BF41-709E8576289A}" srcOrd="0" destOrd="0" presId="urn:microsoft.com/office/officeart/2005/8/layout/equation2"/>
    <dgm:cxn modelId="{116E0AFA-E6E4-4159-8F54-DD1E52ECC1A0}" type="presParOf" srcId="{71F166A6-34A0-4EC2-83A9-95FD5A49A00D}" destId="{CDF6257B-5F6D-4E3F-A918-0C227CDA945A}" srcOrd="1" destOrd="0" presId="urn:microsoft.com/office/officeart/2005/8/layout/equation2"/>
    <dgm:cxn modelId="{9873B183-2EB3-4CBB-A322-1924E2076BCB}" type="presParOf" srcId="{71F166A6-34A0-4EC2-83A9-95FD5A49A00D}" destId="{A1477D16-418C-4C6C-A315-6CAC0C181606}" srcOrd="2" destOrd="0" presId="urn:microsoft.com/office/officeart/2005/8/layout/equation2"/>
    <dgm:cxn modelId="{15EFC03F-6B85-46C1-927E-617B0DB83749}" type="presParOf" srcId="{71F166A6-34A0-4EC2-83A9-95FD5A49A00D}" destId="{404FB8AE-4A9D-4E46-99AA-D1606AD650C6}" srcOrd="3" destOrd="0" presId="urn:microsoft.com/office/officeart/2005/8/layout/equation2"/>
    <dgm:cxn modelId="{80246145-F429-4344-BB37-B01CF33B1DA0}" type="presParOf" srcId="{71F166A6-34A0-4EC2-83A9-95FD5A49A00D}" destId="{AF9AEB63-AB2E-4D8A-8709-D62C5ABF02F5}" srcOrd="4" destOrd="0" presId="urn:microsoft.com/office/officeart/2005/8/layout/equation2"/>
    <dgm:cxn modelId="{226724D9-DA0B-4C10-986E-131832FC5052}" type="presParOf" srcId="{71F166A6-34A0-4EC2-83A9-95FD5A49A00D}" destId="{21FC71D4-B809-4AB4-81CE-D446425182BB}" srcOrd="5" destOrd="0" presId="urn:microsoft.com/office/officeart/2005/8/layout/equation2"/>
    <dgm:cxn modelId="{3C5750EF-5079-4B79-93B5-01D307533DD1}" type="presParOf" srcId="{71F166A6-34A0-4EC2-83A9-95FD5A49A00D}" destId="{9BC62C7E-61CB-487E-B8C6-F16E70978107}" srcOrd="6" destOrd="0" presId="urn:microsoft.com/office/officeart/2005/8/layout/equation2"/>
    <dgm:cxn modelId="{6AD0DE83-CEAD-47B9-AC24-48DB4FBD0702}" type="presParOf" srcId="{71F166A6-34A0-4EC2-83A9-95FD5A49A00D}" destId="{38213A37-58F8-43C4-BFB8-46D879FB6517}" srcOrd="7" destOrd="0" presId="urn:microsoft.com/office/officeart/2005/8/layout/equation2"/>
    <dgm:cxn modelId="{BF60FDEA-E7DE-4A2B-9960-9339576A9058}" type="presParOf" srcId="{71F166A6-34A0-4EC2-83A9-95FD5A49A00D}" destId="{0F414CD4-5342-48B5-AA06-16A687E2D622}" srcOrd="8" destOrd="0" presId="urn:microsoft.com/office/officeart/2005/8/layout/equation2"/>
    <dgm:cxn modelId="{9A586007-8432-439F-8643-E357A8FDE949}" type="presParOf" srcId="{C5B81255-6DDA-45B3-8F20-784C86CBC541}" destId="{DB6A5A12-0A7B-49CD-AC0D-385CDADC1C78}" srcOrd="1" destOrd="0" presId="urn:microsoft.com/office/officeart/2005/8/layout/equation2"/>
    <dgm:cxn modelId="{F623FBBE-623E-4BEC-B8BB-8FF506F35787}" type="presParOf" srcId="{DB6A5A12-0A7B-49CD-AC0D-385CDADC1C78}" destId="{E9F4D632-ACAF-4E91-AA07-5A3B4CA115D7}" srcOrd="0" destOrd="0" presId="urn:microsoft.com/office/officeart/2005/8/layout/equation2"/>
    <dgm:cxn modelId="{F41AE185-BBEF-43E6-88E6-89E8C2B353D8}" type="presParOf" srcId="{C5B81255-6DDA-45B3-8F20-784C86CBC541}" destId="{1E8D9965-679D-4192-AADA-545C20E7BE86}"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941C84-DA4E-4E8B-9133-EC5368DD29E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ca-ES"/>
        </a:p>
      </dgm:t>
    </dgm:pt>
    <dgm:pt modelId="{5314DBC5-7407-41BA-A99D-5280C00F3970}">
      <dgm:prSet phldrT="[Texto]"/>
      <dgm:spPr/>
      <dgm:t>
        <a:bodyPr/>
        <a:lstStyle/>
        <a:p>
          <a:pPr algn="ctr"/>
          <a:r>
            <a:rPr lang="en-GB" b="1" dirty="0"/>
            <a:t>1</a:t>
          </a:r>
        </a:p>
        <a:p>
          <a:pPr algn="ctr"/>
          <a:r>
            <a:rPr lang="en-GB" b="1" dirty="0"/>
            <a:t>PERSONAS, BIENESTAR Y RETO DEMOGRÁFICO</a:t>
          </a:r>
          <a:endParaRPr lang="ca-ES" b="1" dirty="0"/>
        </a:p>
      </dgm:t>
    </dgm:pt>
    <dgm:pt modelId="{0885A97A-8DF6-43F9-940E-262EB2AF30D8}" type="parTrans" cxnId="{3B538F5D-420A-413F-95C1-CD01F092F4F9}">
      <dgm:prSet/>
      <dgm:spPr/>
      <dgm:t>
        <a:bodyPr/>
        <a:lstStyle/>
        <a:p>
          <a:endParaRPr lang="ca-ES" b="1"/>
        </a:p>
      </dgm:t>
    </dgm:pt>
    <dgm:pt modelId="{97412394-DA74-4C05-8280-EB65FFB8C9CD}" type="sibTrans" cxnId="{3B538F5D-420A-413F-95C1-CD01F092F4F9}">
      <dgm:prSet/>
      <dgm:spPr/>
      <dgm:t>
        <a:bodyPr/>
        <a:lstStyle/>
        <a:p>
          <a:endParaRPr lang="ca-ES" b="1"/>
        </a:p>
      </dgm:t>
    </dgm:pt>
    <dgm:pt modelId="{A05A8459-F157-4BA9-B2AC-391FEEEC3FBA}">
      <dgm:prSet phldrT="[Texto]" custT="1"/>
      <dgm:spPr/>
      <dgm:t>
        <a:bodyPr/>
        <a:lstStyle/>
        <a:p>
          <a:pPr algn="ctr">
            <a:buFont typeface="+mj-lt"/>
            <a:buNone/>
          </a:pPr>
          <a:r>
            <a:rPr lang="ca-ES" sz="900" b="0" kern="1200" dirty="0" err="1">
              <a:solidFill>
                <a:srgbClr val="000000">
                  <a:hueOff val="0"/>
                  <a:satOff val="0"/>
                  <a:lumOff val="0"/>
                  <a:alphaOff val="0"/>
                </a:srgbClr>
              </a:solidFill>
              <a:latin typeface="Arial"/>
              <a:ea typeface="+mn-ea"/>
              <a:cs typeface="+mn-cs"/>
            </a:rPr>
            <a:t>Garantizar</a:t>
          </a:r>
          <a:r>
            <a:rPr lang="ca-ES" sz="900" b="0" kern="1200" dirty="0">
              <a:solidFill>
                <a:srgbClr val="000000">
                  <a:hueOff val="0"/>
                  <a:satOff val="0"/>
                  <a:lumOff val="0"/>
                  <a:alphaOff val="0"/>
                </a:srgbClr>
              </a:solidFill>
              <a:latin typeface="Arial"/>
              <a:ea typeface="+mn-ea"/>
              <a:cs typeface="+mn-cs"/>
            </a:rPr>
            <a:t> los </a:t>
          </a:r>
          <a:r>
            <a:rPr lang="ca-ES" sz="900" b="0" kern="1200" dirty="0" err="1">
              <a:solidFill>
                <a:srgbClr val="000000">
                  <a:hueOff val="0"/>
                  <a:satOff val="0"/>
                  <a:lumOff val="0"/>
                  <a:alphaOff val="0"/>
                </a:srgbClr>
              </a:solidFill>
              <a:latin typeface="Arial"/>
              <a:ea typeface="+mn-ea"/>
              <a:cs typeface="+mn-cs"/>
            </a:rPr>
            <a:t>derechos</a:t>
          </a:r>
          <a:r>
            <a:rPr lang="ca-ES" sz="900" b="0" kern="1200" dirty="0">
              <a:solidFill>
                <a:srgbClr val="000000">
                  <a:hueOff val="0"/>
                  <a:satOff val="0"/>
                  <a:lumOff val="0"/>
                  <a:alphaOff val="0"/>
                </a:srgbClr>
              </a:solidFill>
              <a:latin typeface="Arial"/>
              <a:ea typeface="+mn-ea"/>
              <a:cs typeface="+mn-cs"/>
            </a:rPr>
            <a:t> </a:t>
          </a:r>
          <a:r>
            <a:rPr lang="ca-ES" sz="900" b="0" kern="1200" dirty="0" err="1">
              <a:solidFill>
                <a:srgbClr val="000000">
                  <a:hueOff val="0"/>
                  <a:satOff val="0"/>
                  <a:lumOff val="0"/>
                  <a:alphaOff val="0"/>
                </a:srgbClr>
              </a:solidFill>
              <a:latin typeface="Arial"/>
              <a:ea typeface="+mn-ea"/>
              <a:cs typeface="+mn-cs"/>
            </a:rPr>
            <a:t>sociales</a:t>
          </a:r>
          <a:r>
            <a:rPr lang="ca-ES" sz="900" b="0" kern="1200" dirty="0">
              <a:solidFill>
                <a:srgbClr val="000000">
                  <a:hueOff val="0"/>
                  <a:satOff val="0"/>
                  <a:lumOff val="0"/>
                  <a:alphaOff val="0"/>
                </a:srgbClr>
              </a:solidFill>
              <a:latin typeface="Arial"/>
              <a:ea typeface="+mn-ea"/>
              <a:cs typeface="+mn-cs"/>
            </a:rPr>
            <a:t>, </a:t>
          </a:r>
          <a:r>
            <a:rPr lang="ca-ES" sz="900" b="0" kern="1200" dirty="0" err="1">
              <a:solidFill>
                <a:srgbClr val="000000">
                  <a:hueOff val="0"/>
                  <a:satOff val="0"/>
                  <a:lumOff val="0"/>
                  <a:alphaOff val="0"/>
                </a:srgbClr>
              </a:solidFill>
              <a:latin typeface="Arial"/>
              <a:ea typeface="+mn-ea"/>
              <a:cs typeface="+mn-cs"/>
            </a:rPr>
            <a:t>unos</a:t>
          </a:r>
          <a:r>
            <a:rPr lang="ca-ES" sz="900" b="0" kern="1200" dirty="0">
              <a:solidFill>
                <a:srgbClr val="000000">
                  <a:hueOff val="0"/>
                  <a:satOff val="0"/>
                  <a:lumOff val="0"/>
                  <a:alphaOff val="0"/>
                </a:srgbClr>
              </a:solidFill>
              <a:latin typeface="Arial"/>
              <a:ea typeface="+mn-ea"/>
              <a:cs typeface="+mn-cs"/>
            </a:rPr>
            <a:t> </a:t>
          </a:r>
          <a:r>
            <a:rPr lang="ca-ES" sz="900" b="0" kern="1200" dirty="0" err="1">
              <a:solidFill>
                <a:srgbClr val="000000">
                  <a:hueOff val="0"/>
                  <a:satOff val="0"/>
                  <a:lumOff val="0"/>
                  <a:alphaOff val="0"/>
                </a:srgbClr>
              </a:solidFill>
              <a:latin typeface="Arial"/>
              <a:ea typeface="+mn-ea"/>
              <a:cs typeface="+mn-cs"/>
            </a:rPr>
            <a:t>servicios</a:t>
          </a:r>
          <a:r>
            <a:rPr lang="ca-ES" sz="900" b="0" kern="1200" dirty="0">
              <a:solidFill>
                <a:srgbClr val="000000">
                  <a:hueOff val="0"/>
                  <a:satOff val="0"/>
                  <a:lumOff val="0"/>
                  <a:alphaOff val="0"/>
                </a:srgbClr>
              </a:solidFill>
              <a:latin typeface="Arial"/>
              <a:ea typeface="+mn-ea"/>
              <a:cs typeface="+mn-cs"/>
            </a:rPr>
            <a:t> </a:t>
          </a:r>
          <a:r>
            <a:rPr lang="ca-ES" sz="900" b="0" kern="1200" dirty="0" err="1">
              <a:solidFill>
                <a:srgbClr val="000000">
                  <a:hueOff val="0"/>
                  <a:satOff val="0"/>
                  <a:lumOff val="0"/>
                  <a:alphaOff val="0"/>
                </a:srgbClr>
              </a:solidFill>
              <a:latin typeface="Arial"/>
              <a:ea typeface="+mn-ea"/>
              <a:cs typeface="+mn-cs"/>
            </a:rPr>
            <a:t>dignos</a:t>
          </a:r>
          <a:r>
            <a:rPr lang="ca-ES" sz="900" b="0" kern="1200" dirty="0">
              <a:solidFill>
                <a:srgbClr val="000000">
                  <a:hueOff val="0"/>
                  <a:satOff val="0"/>
                  <a:lumOff val="0"/>
                  <a:alphaOff val="0"/>
                </a:srgbClr>
              </a:solidFill>
              <a:latin typeface="Arial"/>
              <a:ea typeface="+mn-ea"/>
              <a:cs typeface="+mn-cs"/>
            </a:rPr>
            <a:t> y </a:t>
          </a:r>
          <a:r>
            <a:rPr lang="ca-ES" sz="900" b="0" kern="1200" dirty="0" err="1">
              <a:solidFill>
                <a:srgbClr val="000000">
                  <a:hueOff val="0"/>
                  <a:satOff val="0"/>
                  <a:lumOff val="0"/>
                  <a:alphaOff val="0"/>
                </a:srgbClr>
              </a:solidFill>
              <a:latin typeface="Arial"/>
              <a:ea typeface="+mn-ea"/>
              <a:cs typeface="+mn-cs"/>
            </a:rPr>
            <a:t>asegurar</a:t>
          </a:r>
          <a:r>
            <a:rPr lang="ca-ES" sz="900" b="0" kern="1200" dirty="0">
              <a:solidFill>
                <a:srgbClr val="000000">
                  <a:hueOff val="0"/>
                  <a:satOff val="0"/>
                  <a:lumOff val="0"/>
                  <a:alphaOff val="0"/>
                </a:srgbClr>
              </a:solidFill>
              <a:latin typeface="Arial"/>
              <a:ea typeface="+mn-ea"/>
              <a:cs typeface="+mn-cs"/>
            </a:rPr>
            <a:t> un mundo rural </a:t>
          </a:r>
          <a:r>
            <a:rPr lang="ca-ES" sz="900" b="0" kern="1200" dirty="0" err="1">
              <a:solidFill>
                <a:srgbClr val="000000">
                  <a:hueOff val="0"/>
                  <a:satOff val="0"/>
                  <a:lumOff val="0"/>
                  <a:alphaOff val="0"/>
                </a:srgbClr>
              </a:solidFill>
              <a:latin typeface="Arial"/>
              <a:ea typeface="+mn-ea"/>
              <a:cs typeface="+mn-cs"/>
            </a:rPr>
            <a:t>vivo</a:t>
          </a:r>
          <a:r>
            <a:rPr lang="ca-ES" sz="900" b="0" kern="1200" dirty="0">
              <a:solidFill>
                <a:srgbClr val="000000">
                  <a:hueOff val="0"/>
                  <a:satOff val="0"/>
                  <a:lumOff val="0"/>
                  <a:alphaOff val="0"/>
                </a:srgbClr>
              </a:solidFill>
              <a:latin typeface="Arial"/>
              <a:ea typeface="+mn-ea"/>
              <a:cs typeface="+mn-cs"/>
            </a:rPr>
            <a:t>.</a:t>
          </a:r>
        </a:p>
      </dgm:t>
    </dgm:pt>
    <dgm:pt modelId="{06566B22-4E54-4B2C-B56B-6706C8602F58}" type="parTrans" cxnId="{4F4C1028-ACFF-45AC-A490-2CA80ED2EB72}">
      <dgm:prSet/>
      <dgm:spPr/>
      <dgm:t>
        <a:bodyPr/>
        <a:lstStyle/>
        <a:p>
          <a:endParaRPr lang="ca-ES" b="1"/>
        </a:p>
      </dgm:t>
    </dgm:pt>
    <dgm:pt modelId="{F7F5BFC3-6091-438E-8BD6-63D121291CF7}" type="sibTrans" cxnId="{4F4C1028-ACFF-45AC-A490-2CA80ED2EB72}">
      <dgm:prSet/>
      <dgm:spPr/>
      <dgm:t>
        <a:bodyPr/>
        <a:lstStyle/>
        <a:p>
          <a:endParaRPr lang="ca-ES" b="1"/>
        </a:p>
      </dgm:t>
    </dgm:pt>
    <dgm:pt modelId="{59184894-8990-4BFA-A741-A652E798254D}">
      <dgm:prSet phldrT="[Texto]"/>
      <dgm:spPr/>
      <dgm:t>
        <a:bodyPr/>
        <a:lstStyle/>
        <a:p>
          <a:r>
            <a:rPr lang="en-GB" b="1" dirty="0"/>
            <a:t>2</a:t>
          </a:r>
        </a:p>
        <a:p>
          <a:r>
            <a:rPr lang="ca-ES" b="1" dirty="0"/>
            <a:t>TRANCISIÓN ECOLÓGICA</a:t>
          </a:r>
        </a:p>
      </dgm:t>
    </dgm:pt>
    <dgm:pt modelId="{F345AA22-0F9B-437A-8ED9-F183E7395B06}" type="parTrans" cxnId="{AA0C92A0-CE23-4369-A1A4-0DFF0BEFB1DE}">
      <dgm:prSet/>
      <dgm:spPr/>
      <dgm:t>
        <a:bodyPr/>
        <a:lstStyle/>
        <a:p>
          <a:endParaRPr lang="ca-ES" b="1"/>
        </a:p>
      </dgm:t>
    </dgm:pt>
    <dgm:pt modelId="{17A5FEA4-B8FC-4DCA-B56B-5860201BA594}" type="sibTrans" cxnId="{AA0C92A0-CE23-4369-A1A4-0DFF0BEFB1DE}">
      <dgm:prSet/>
      <dgm:spPr/>
      <dgm:t>
        <a:bodyPr/>
        <a:lstStyle/>
        <a:p>
          <a:endParaRPr lang="ca-ES" b="1"/>
        </a:p>
      </dgm:t>
    </dgm:pt>
    <dgm:pt modelId="{10A46DB7-FE8E-4D67-816A-AD2185A94388}">
      <dgm:prSet phldrT="[Texto]" custT="1"/>
      <dgm:spPr/>
      <dgm:t>
        <a:bodyPr/>
        <a:lstStyle/>
        <a:p>
          <a:pPr algn="ctr">
            <a:buFont typeface="+mj-lt"/>
            <a:buNone/>
          </a:pPr>
          <a:r>
            <a:rPr lang="it-IT" sz="900" b="0" kern="1200" dirty="0">
              <a:solidFill>
                <a:srgbClr val="000000">
                  <a:hueOff val="0"/>
                  <a:satOff val="0"/>
                  <a:lumOff val="0"/>
                  <a:alphaOff val="0"/>
                </a:srgbClr>
              </a:solidFill>
              <a:latin typeface="Arial"/>
              <a:ea typeface="+mn-ea"/>
              <a:cs typeface="+mn-cs"/>
            </a:rPr>
            <a:t>Para una economía circular que haga frente al cambio climático y facilite la biodiversidad.</a:t>
          </a:r>
          <a:endParaRPr lang="ca-ES" sz="900" b="0" kern="1200" dirty="0">
            <a:solidFill>
              <a:srgbClr val="000000">
                <a:hueOff val="0"/>
                <a:satOff val="0"/>
                <a:lumOff val="0"/>
                <a:alphaOff val="0"/>
              </a:srgbClr>
            </a:solidFill>
            <a:latin typeface="Arial"/>
            <a:ea typeface="+mn-ea"/>
            <a:cs typeface="+mn-cs"/>
          </a:endParaRPr>
        </a:p>
      </dgm:t>
    </dgm:pt>
    <dgm:pt modelId="{F3448496-813C-4D97-88A5-751E91F74411}" type="parTrans" cxnId="{28BEF4E9-BD17-4603-8C63-9D97A861CE5E}">
      <dgm:prSet/>
      <dgm:spPr/>
      <dgm:t>
        <a:bodyPr/>
        <a:lstStyle/>
        <a:p>
          <a:endParaRPr lang="ca-ES" b="1"/>
        </a:p>
      </dgm:t>
    </dgm:pt>
    <dgm:pt modelId="{476E2055-7759-49E3-9B85-DD311104325A}" type="sibTrans" cxnId="{28BEF4E9-BD17-4603-8C63-9D97A861CE5E}">
      <dgm:prSet/>
      <dgm:spPr/>
      <dgm:t>
        <a:bodyPr/>
        <a:lstStyle/>
        <a:p>
          <a:endParaRPr lang="ca-ES" b="1"/>
        </a:p>
      </dgm:t>
    </dgm:pt>
    <dgm:pt modelId="{492A2101-BB33-4F0E-9D51-306473224551}">
      <dgm:prSet phldrT="[Texto]"/>
      <dgm:spPr/>
      <dgm:t>
        <a:bodyPr/>
        <a:lstStyle/>
        <a:p>
          <a:r>
            <a:rPr lang="ca-ES" b="1" dirty="0"/>
            <a:t>3</a:t>
          </a:r>
        </a:p>
        <a:p>
          <a:r>
            <a:rPr lang="ca-ES" b="1" noProof="0" dirty="0"/>
            <a:t>TERRITORIO CONECTADO</a:t>
          </a:r>
          <a:endParaRPr lang="ca-ES" b="1" dirty="0"/>
        </a:p>
      </dgm:t>
    </dgm:pt>
    <dgm:pt modelId="{00B3F24F-704D-436A-9D4F-2BB2C3FF4319}" type="parTrans" cxnId="{829F9A47-CB75-407C-98DE-E53AC8673D55}">
      <dgm:prSet/>
      <dgm:spPr/>
      <dgm:t>
        <a:bodyPr/>
        <a:lstStyle/>
        <a:p>
          <a:endParaRPr lang="ca-ES" b="1"/>
        </a:p>
      </dgm:t>
    </dgm:pt>
    <dgm:pt modelId="{83072A7B-5FB8-4485-BB6F-093D4D573018}" type="sibTrans" cxnId="{829F9A47-CB75-407C-98DE-E53AC8673D55}">
      <dgm:prSet/>
      <dgm:spPr/>
      <dgm:t>
        <a:bodyPr/>
        <a:lstStyle/>
        <a:p>
          <a:endParaRPr lang="ca-ES" b="1"/>
        </a:p>
      </dgm:t>
    </dgm:pt>
    <dgm:pt modelId="{B0EA716F-D3BA-43BC-8885-6C8C83D15E58}">
      <dgm:prSet phldrT="[Texto]" custT="1"/>
      <dgm:spPr/>
      <dgm:t>
        <a:bodyPr/>
        <a:lstStyle/>
        <a:p>
          <a:pPr algn="ctr">
            <a:buFont typeface="+mj-lt"/>
            <a:buNone/>
          </a:pPr>
          <a:r>
            <a:rPr lang="es-ES" sz="900" b="0" kern="1200" dirty="0">
              <a:solidFill>
                <a:srgbClr val="000000">
                  <a:hueOff val="0"/>
                  <a:satOff val="0"/>
                  <a:lumOff val="0"/>
                  <a:alphaOff val="0"/>
                </a:srgbClr>
              </a:solidFill>
              <a:latin typeface="Arial"/>
              <a:ea typeface="+mn-ea"/>
              <a:cs typeface="+mn-cs"/>
            </a:rPr>
            <a:t>Una Catalunya equilibrada a nivel de comunicaciones. </a:t>
          </a:r>
          <a:endParaRPr lang="ca-ES" sz="900" b="0" kern="1200" dirty="0">
            <a:solidFill>
              <a:srgbClr val="000000">
                <a:hueOff val="0"/>
                <a:satOff val="0"/>
                <a:lumOff val="0"/>
                <a:alphaOff val="0"/>
              </a:srgbClr>
            </a:solidFill>
            <a:latin typeface="Arial"/>
            <a:ea typeface="+mn-ea"/>
            <a:cs typeface="+mn-cs"/>
          </a:endParaRPr>
        </a:p>
      </dgm:t>
    </dgm:pt>
    <dgm:pt modelId="{5FFAFDAF-C788-407F-A6F3-47B22004E2B3}" type="sibTrans" cxnId="{2B5F4F81-F740-43F0-A556-EA71C21FE058}">
      <dgm:prSet/>
      <dgm:spPr/>
      <dgm:t>
        <a:bodyPr/>
        <a:lstStyle/>
        <a:p>
          <a:endParaRPr lang="ca-ES" b="1"/>
        </a:p>
      </dgm:t>
    </dgm:pt>
    <dgm:pt modelId="{F14B424E-D177-4003-A1D3-89EF8980EB4B}" type="parTrans" cxnId="{2B5F4F81-F740-43F0-A556-EA71C21FE058}">
      <dgm:prSet/>
      <dgm:spPr/>
      <dgm:t>
        <a:bodyPr/>
        <a:lstStyle/>
        <a:p>
          <a:endParaRPr lang="ca-ES" b="1"/>
        </a:p>
      </dgm:t>
    </dgm:pt>
    <dgm:pt modelId="{DE2A2182-12AB-49AA-A3BD-04017683C000}">
      <dgm:prSet phldrT="[Texto]"/>
      <dgm:spPr/>
      <dgm:t>
        <a:bodyPr/>
        <a:lstStyle/>
        <a:p>
          <a:pPr algn="ctr">
            <a:buFont typeface="+mj-lt"/>
            <a:buNone/>
          </a:pPr>
          <a:r>
            <a:rPr lang="en-GB" b="1" noProof="0" dirty="0"/>
            <a:t>4</a:t>
          </a:r>
        </a:p>
        <a:p>
          <a:pPr algn="ctr">
            <a:buFont typeface="+mj-lt"/>
            <a:buNone/>
          </a:pPr>
          <a:r>
            <a:rPr lang="ca-ES" b="1" noProof="0" dirty="0"/>
            <a:t>SISTEMA AGROALIMENTARIO</a:t>
          </a:r>
          <a:endParaRPr lang="en-GB" b="1" noProof="0" dirty="0"/>
        </a:p>
      </dgm:t>
    </dgm:pt>
    <dgm:pt modelId="{CE11C51C-8131-4003-AAB9-0CA1B63D9F51}" type="parTrans" cxnId="{B4EAF528-C07C-4F55-BE99-613D945F6F47}">
      <dgm:prSet/>
      <dgm:spPr/>
      <dgm:t>
        <a:bodyPr/>
        <a:lstStyle/>
        <a:p>
          <a:endParaRPr lang="ca-ES" b="1"/>
        </a:p>
      </dgm:t>
    </dgm:pt>
    <dgm:pt modelId="{EB31FD5E-EB64-4B23-8024-755FDB89ABD1}" type="sibTrans" cxnId="{B4EAF528-C07C-4F55-BE99-613D945F6F47}">
      <dgm:prSet/>
      <dgm:spPr/>
      <dgm:t>
        <a:bodyPr/>
        <a:lstStyle/>
        <a:p>
          <a:endParaRPr lang="ca-ES" b="1"/>
        </a:p>
      </dgm:t>
    </dgm:pt>
    <dgm:pt modelId="{26DC9824-872C-4C55-9C1A-419A5B8C3291}">
      <dgm:prSet custT="1"/>
      <dgm:spPr/>
      <dgm:t>
        <a:bodyPr/>
        <a:lstStyle/>
        <a:p>
          <a:pPr marL="57150" lvl="1" indent="-57150" algn="ctr" defTabSz="400050">
            <a:lnSpc>
              <a:spcPct val="90000"/>
            </a:lnSpc>
            <a:spcBef>
              <a:spcPct val="0"/>
            </a:spcBef>
            <a:spcAft>
              <a:spcPct val="15000"/>
            </a:spcAft>
            <a:buFont typeface="+mj-lt"/>
            <a:buNone/>
          </a:pPr>
          <a:r>
            <a:rPr lang="ca-ES" sz="900" b="0" kern="1200" dirty="0" err="1">
              <a:solidFill>
                <a:srgbClr val="000000">
                  <a:hueOff val="0"/>
                  <a:satOff val="0"/>
                  <a:lumOff val="0"/>
                  <a:alphaOff val="0"/>
                </a:srgbClr>
              </a:solidFill>
              <a:latin typeface="Arial"/>
              <a:ea typeface="+mn-ea"/>
              <a:cs typeface="+mn-cs"/>
            </a:rPr>
            <a:t>Avanzar</a:t>
          </a:r>
          <a:r>
            <a:rPr lang="ca-ES" sz="900" b="0" kern="1200" dirty="0">
              <a:solidFill>
                <a:srgbClr val="000000">
                  <a:hueOff val="0"/>
                  <a:satOff val="0"/>
                  <a:lumOff val="0"/>
                  <a:alphaOff val="0"/>
                </a:srgbClr>
              </a:solidFill>
              <a:latin typeface="Arial"/>
              <a:ea typeface="+mn-ea"/>
              <a:cs typeface="+mn-cs"/>
            </a:rPr>
            <a:t> </a:t>
          </a:r>
          <a:r>
            <a:rPr lang="ca-ES" sz="900" b="0" kern="1200" dirty="0" err="1">
              <a:solidFill>
                <a:srgbClr val="000000">
                  <a:hueOff val="0"/>
                  <a:satOff val="0"/>
                  <a:lumOff val="0"/>
                  <a:alphaOff val="0"/>
                </a:srgbClr>
              </a:solidFill>
              <a:latin typeface="Arial"/>
              <a:ea typeface="+mn-ea"/>
              <a:cs typeface="+mn-cs"/>
            </a:rPr>
            <a:t>hacia</a:t>
          </a:r>
          <a:r>
            <a:rPr lang="ca-ES" sz="900" b="0" kern="1200" dirty="0">
              <a:solidFill>
                <a:srgbClr val="000000">
                  <a:hueOff val="0"/>
                  <a:satOff val="0"/>
                  <a:lumOff val="0"/>
                  <a:alphaOff val="0"/>
                </a:srgbClr>
              </a:solidFill>
              <a:latin typeface="Arial"/>
              <a:ea typeface="+mn-ea"/>
              <a:cs typeface="+mn-cs"/>
            </a:rPr>
            <a:t> la </a:t>
          </a:r>
          <a:r>
            <a:rPr lang="ca-ES" sz="900" b="0" kern="1200" dirty="0" err="1">
              <a:solidFill>
                <a:srgbClr val="000000">
                  <a:hueOff val="0"/>
                  <a:satOff val="0"/>
                  <a:lumOff val="0"/>
                  <a:alphaOff val="0"/>
                </a:srgbClr>
              </a:solidFill>
              <a:latin typeface="Arial"/>
              <a:ea typeface="+mn-ea"/>
              <a:cs typeface="+mn-cs"/>
            </a:rPr>
            <a:t>Soberanía</a:t>
          </a:r>
          <a:r>
            <a:rPr lang="ca-ES" sz="900" b="0" kern="1200" dirty="0">
              <a:solidFill>
                <a:srgbClr val="000000">
                  <a:hueOff val="0"/>
                  <a:satOff val="0"/>
                  <a:lumOff val="0"/>
                  <a:alphaOff val="0"/>
                </a:srgbClr>
              </a:solidFill>
              <a:latin typeface="Arial"/>
              <a:ea typeface="+mn-ea"/>
              <a:cs typeface="+mn-cs"/>
            </a:rPr>
            <a:t> Alimentaria.</a:t>
          </a:r>
        </a:p>
      </dgm:t>
    </dgm:pt>
    <dgm:pt modelId="{5EFBF806-DB8D-4058-ACE6-E1B24D4584FD}" type="parTrans" cxnId="{F949F806-0356-4233-A958-3EBC457AA376}">
      <dgm:prSet/>
      <dgm:spPr/>
      <dgm:t>
        <a:bodyPr/>
        <a:lstStyle/>
        <a:p>
          <a:endParaRPr lang="ca-ES" b="1"/>
        </a:p>
      </dgm:t>
    </dgm:pt>
    <dgm:pt modelId="{F715A14C-5F0B-437C-ADCD-DE288E1C368C}" type="sibTrans" cxnId="{F949F806-0356-4233-A958-3EBC457AA376}">
      <dgm:prSet/>
      <dgm:spPr/>
      <dgm:t>
        <a:bodyPr/>
        <a:lstStyle/>
        <a:p>
          <a:endParaRPr lang="ca-ES" b="1"/>
        </a:p>
      </dgm:t>
    </dgm:pt>
    <dgm:pt modelId="{D90583F4-1799-4E58-B796-F78C34D45D19}" type="pres">
      <dgm:prSet presAssocID="{E7941C84-DA4E-4E8B-9133-EC5368DD29EF}" presName="Name0" presStyleCnt="0">
        <dgm:presLayoutVars>
          <dgm:dir/>
          <dgm:animLvl val="lvl"/>
          <dgm:resizeHandles val="exact"/>
        </dgm:presLayoutVars>
      </dgm:prSet>
      <dgm:spPr/>
    </dgm:pt>
    <dgm:pt modelId="{C1E3814D-3C7E-4DA3-9274-C7F5B8D7ECE7}" type="pres">
      <dgm:prSet presAssocID="{5314DBC5-7407-41BA-A99D-5280C00F3970}" presName="composite" presStyleCnt="0"/>
      <dgm:spPr/>
    </dgm:pt>
    <dgm:pt modelId="{1DABC91A-7099-4C24-9B84-A31B2ED209B5}" type="pres">
      <dgm:prSet presAssocID="{5314DBC5-7407-41BA-A99D-5280C00F3970}" presName="parTx" presStyleLbl="alignNode1" presStyleIdx="0" presStyleCnt="4">
        <dgm:presLayoutVars>
          <dgm:chMax val="0"/>
          <dgm:chPref val="0"/>
          <dgm:bulletEnabled val="1"/>
        </dgm:presLayoutVars>
      </dgm:prSet>
      <dgm:spPr/>
    </dgm:pt>
    <dgm:pt modelId="{4ABB2FF4-4389-46F0-AE6B-E0AAF40CE6F2}" type="pres">
      <dgm:prSet presAssocID="{5314DBC5-7407-41BA-A99D-5280C00F3970}" presName="desTx" presStyleLbl="alignAccFollowNode1" presStyleIdx="0" presStyleCnt="4">
        <dgm:presLayoutVars>
          <dgm:bulletEnabled val="1"/>
        </dgm:presLayoutVars>
      </dgm:prSet>
      <dgm:spPr/>
    </dgm:pt>
    <dgm:pt modelId="{6604BB47-8451-4451-8893-A280CF6E19A8}" type="pres">
      <dgm:prSet presAssocID="{97412394-DA74-4C05-8280-EB65FFB8C9CD}" presName="space" presStyleCnt="0"/>
      <dgm:spPr/>
    </dgm:pt>
    <dgm:pt modelId="{05425407-6812-44FD-825C-9056A374838E}" type="pres">
      <dgm:prSet presAssocID="{59184894-8990-4BFA-A741-A652E798254D}" presName="composite" presStyleCnt="0"/>
      <dgm:spPr/>
    </dgm:pt>
    <dgm:pt modelId="{FE3B6239-E76C-4119-BE5F-528E81DA92A6}" type="pres">
      <dgm:prSet presAssocID="{59184894-8990-4BFA-A741-A652E798254D}" presName="parTx" presStyleLbl="alignNode1" presStyleIdx="1" presStyleCnt="4">
        <dgm:presLayoutVars>
          <dgm:chMax val="0"/>
          <dgm:chPref val="0"/>
          <dgm:bulletEnabled val="1"/>
        </dgm:presLayoutVars>
      </dgm:prSet>
      <dgm:spPr/>
    </dgm:pt>
    <dgm:pt modelId="{6137CD63-7CCA-4C0F-A3DA-143801FA1D91}" type="pres">
      <dgm:prSet presAssocID="{59184894-8990-4BFA-A741-A652E798254D}" presName="desTx" presStyleLbl="alignAccFollowNode1" presStyleIdx="1" presStyleCnt="4" custLinFactNeighborX="0" custLinFactNeighborY="-1694">
        <dgm:presLayoutVars>
          <dgm:bulletEnabled val="1"/>
        </dgm:presLayoutVars>
      </dgm:prSet>
      <dgm:spPr/>
    </dgm:pt>
    <dgm:pt modelId="{D81C7875-70C2-48B4-A400-7C60A61CC66C}" type="pres">
      <dgm:prSet presAssocID="{17A5FEA4-B8FC-4DCA-B56B-5860201BA594}" presName="space" presStyleCnt="0"/>
      <dgm:spPr/>
    </dgm:pt>
    <dgm:pt modelId="{BF5B39FF-4D1F-4A36-B562-1101B3FA8A5F}" type="pres">
      <dgm:prSet presAssocID="{492A2101-BB33-4F0E-9D51-306473224551}" presName="composite" presStyleCnt="0"/>
      <dgm:spPr/>
    </dgm:pt>
    <dgm:pt modelId="{B7607510-955B-4736-AC66-9D071089940C}" type="pres">
      <dgm:prSet presAssocID="{492A2101-BB33-4F0E-9D51-306473224551}" presName="parTx" presStyleLbl="alignNode1" presStyleIdx="2" presStyleCnt="4">
        <dgm:presLayoutVars>
          <dgm:chMax val="0"/>
          <dgm:chPref val="0"/>
          <dgm:bulletEnabled val="1"/>
        </dgm:presLayoutVars>
      </dgm:prSet>
      <dgm:spPr/>
    </dgm:pt>
    <dgm:pt modelId="{1FA1C886-375F-4422-B1CE-00FA51D00BA4}" type="pres">
      <dgm:prSet presAssocID="{492A2101-BB33-4F0E-9D51-306473224551}" presName="desTx" presStyleLbl="alignAccFollowNode1" presStyleIdx="2" presStyleCnt="4">
        <dgm:presLayoutVars>
          <dgm:bulletEnabled val="1"/>
        </dgm:presLayoutVars>
      </dgm:prSet>
      <dgm:spPr/>
    </dgm:pt>
    <dgm:pt modelId="{C5E058C3-AC1F-4AAE-992B-F29DD6A2722A}" type="pres">
      <dgm:prSet presAssocID="{83072A7B-5FB8-4485-BB6F-093D4D573018}" presName="space" presStyleCnt="0"/>
      <dgm:spPr/>
    </dgm:pt>
    <dgm:pt modelId="{F2A37B08-06BB-4F77-994C-D83A5007F949}" type="pres">
      <dgm:prSet presAssocID="{DE2A2182-12AB-49AA-A3BD-04017683C000}" presName="composite" presStyleCnt="0"/>
      <dgm:spPr/>
    </dgm:pt>
    <dgm:pt modelId="{1422D5A3-1F82-422B-83B9-E1A3010168E9}" type="pres">
      <dgm:prSet presAssocID="{DE2A2182-12AB-49AA-A3BD-04017683C000}" presName="parTx" presStyleLbl="alignNode1" presStyleIdx="3" presStyleCnt="4">
        <dgm:presLayoutVars>
          <dgm:chMax val="0"/>
          <dgm:chPref val="0"/>
          <dgm:bulletEnabled val="1"/>
        </dgm:presLayoutVars>
      </dgm:prSet>
      <dgm:spPr/>
    </dgm:pt>
    <dgm:pt modelId="{BB61CDB7-DC40-49BC-BBD8-2F8D5346824E}" type="pres">
      <dgm:prSet presAssocID="{DE2A2182-12AB-49AA-A3BD-04017683C000}" presName="desTx" presStyleLbl="alignAccFollowNode1" presStyleIdx="3" presStyleCnt="4">
        <dgm:presLayoutVars>
          <dgm:bulletEnabled val="1"/>
        </dgm:presLayoutVars>
      </dgm:prSet>
      <dgm:spPr/>
    </dgm:pt>
  </dgm:ptLst>
  <dgm:cxnLst>
    <dgm:cxn modelId="{F949F806-0356-4233-A958-3EBC457AA376}" srcId="{DE2A2182-12AB-49AA-A3BD-04017683C000}" destId="{26DC9824-872C-4C55-9C1A-419A5B8C3291}" srcOrd="0" destOrd="0" parTransId="{5EFBF806-DB8D-4058-ACE6-E1B24D4584FD}" sibTransId="{F715A14C-5F0B-437C-ADCD-DE288E1C368C}"/>
    <dgm:cxn modelId="{0B855614-91D8-452C-B535-CD5082085C6E}" type="presOf" srcId="{A05A8459-F157-4BA9-B2AC-391FEEEC3FBA}" destId="{4ABB2FF4-4389-46F0-AE6B-E0AAF40CE6F2}" srcOrd="0" destOrd="0" presId="urn:microsoft.com/office/officeart/2005/8/layout/hList1"/>
    <dgm:cxn modelId="{4F4C1028-ACFF-45AC-A490-2CA80ED2EB72}" srcId="{5314DBC5-7407-41BA-A99D-5280C00F3970}" destId="{A05A8459-F157-4BA9-B2AC-391FEEEC3FBA}" srcOrd="0" destOrd="0" parTransId="{06566B22-4E54-4B2C-B56B-6706C8602F58}" sibTransId="{F7F5BFC3-6091-438E-8BD6-63D121291CF7}"/>
    <dgm:cxn modelId="{B4EAF528-C07C-4F55-BE99-613D945F6F47}" srcId="{E7941C84-DA4E-4E8B-9133-EC5368DD29EF}" destId="{DE2A2182-12AB-49AA-A3BD-04017683C000}" srcOrd="3" destOrd="0" parTransId="{CE11C51C-8131-4003-AAB9-0CA1B63D9F51}" sibTransId="{EB31FD5E-EB64-4B23-8024-755FDB89ABD1}"/>
    <dgm:cxn modelId="{1B3BAA2A-F953-4457-A082-6590A6A7F697}" type="presOf" srcId="{10A46DB7-FE8E-4D67-816A-AD2185A94388}" destId="{6137CD63-7CCA-4C0F-A3DA-143801FA1D91}" srcOrd="0" destOrd="0" presId="urn:microsoft.com/office/officeart/2005/8/layout/hList1"/>
    <dgm:cxn modelId="{3004B231-CDDA-4E57-8305-FEF1101FB10E}" type="presOf" srcId="{B0EA716F-D3BA-43BC-8885-6C8C83D15E58}" destId="{1FA1C886-375F-4422-B1CE-00FA51D00BA4}" srcOrd="0" destOrd="0" presId="urn:microsoft.com/office/officeart/2005/8/layout/hList1"/>
    <dgm:cxn modelId="{3B538F5D-420A-413F-95C1-CD01F092F4F9}" srcId="{E7941C84-DA4E-4E8B-9133-EC5368DD29EF}" destId="{5314DBC5-7407-41BA-A99D-5280C00F3970}" srcOrd="0" destOrd="0" parTransId="{0885A97A-8DF6-43F9-940E-262EB2AF30D8}" sibTransId="{97412394-DA74-4C05-8280-EB65FFB8C9CD}"/>
    <dgm:cxn modelId="{829F9A47-CB75-407C-98DE-E53AC8673D55}" srcId="{E7941C84-DA4E-4E8B-9133-EC5368DD29EF}" destId="{492A2101-BB33-4F0E-9D51-306473224551}" srcOrd="2" destOrd="0" parTransId="{00B3F24F-704D-436A-9D4F-2BB2C3FF4319}" sibTransId="{83072A7B-5FB8-4485-BB6F-093D4D573018}"/>
    <dgm:cxn modelId="{2B5F4F81-F740-43F0-A556-EA71C21FE058}" srcId="{492A2101-BB33-4F0E-9D51-306473224551}" destId="{B0EA716F-D3BA-43BC-8885-6C8C83D15E58}" srcOrd="0" destOrd="0" parTransId="{F14B424E-D177-4003-A1D3-89EF8980EB4B}" sibTransId="{5FFAFDAF-C788-407F-A6F3-47B22004E2B3}"/>
    <dgm:cxn modelId="{C05E508A-3272-492A-8842-A553C968BBCE}" type="presOf" srcId="{492A2101-BB33-4F0E-9D51-306473224551}" destId="{B7607510-955B-4736-AC66-9D071089940C}" srcOrd="0" destOrd="0" presId="urn:microsoft.com/office/officeart/2005/8/layout/hList1"/>
    <dgm:cxn modelId="{F53FFE8A-9ECA-4A71-AAA6-93D3CE9EF53B}" type="presOf" srcId="{DE2A2182-12AB-49AA-A3BD-04017683C000}" destId="{1422D5A3-1F82-422B-83B9-E1A3010168E9}" srcOrd="0" destOrd="0" presId="urn:microsoft.com/office/officeart/2005/8/layout/hList1"/>
    <dgm:cxn modelId="{D802EB9D-870C-41C5-95B4-A337025A7775}" type="presOf" srcId="{26DC9824-872C-4C55-9C1A-419A5B8C3291}" destId="{BB61CDB7-DC40-49BC-BBD8-2F8D5346824E}" srcOrd="0" destOrd="0" presId="urn:microsoft.com/office/officeart/2005/8/layout/hList1"/>
    <dgm:cxn modelId="{AA0C92A0-CE23-4369-A1A4-0DFF0BEFB1DE}" srcId="{E7941C84-DA4E-4E8B-9133-EC5368DD29EF}" destId="{59184894-8990-4BFA-A741-A652E798254D}" srcOrd="1" destOrd="0" parTransId="{F345AA22-0F9B-437A-8ED9-F183E7395B06}" sibTransId="{17A5FEA4-B8FC-4DCA-B56B-5860201BA594}"/>
    <dgm:cxn modelId="{BEF649B8-A94D-46E2-A886-30A1320283A6}" type="presOf" srcId="{E7941C84-DA4E-4E8B-9133-EC5368DD29EF}" destId="{D90583F4-1799-4E58-B796-F78C34D45D19}" srcOrd="0" destOrd="0" presId="urn:microsoft.com/office/officeart/2005/8/layout/hList1"/>
    <dgm:cxn modelId="{EC4DB9BC-084D-4FA8-9277-C4A57AA22DEA}" type="presOf" srcId="{5314DBC5-7407-41BA-A99D-5280C00F3970}" destId="{1DABC91A-7099-4C24-9B84-A31B2ED209B5}" srcOrd="0" destOrd="0" presId="urn:microsoft.com/office/officeart/2005/8/layout/hList1"/>
    <dgm:cxn modelId="{1E358FD0-744F-4277-A36D-D555CD94024D}" type="presOf" srcId="{59184894-8990-4BFA-A741-A652E798254D}" destId="{FE3B6239-E76C-4119-BE5F-528E81DA92A6}" srcOrd="0" destOrd="0" presId="urn:microsoft.com/office/officeart/2005/8/layout/hList1"/>
    <dgm:cxn modelId="{28BEF4E9-BD17-4603-8C63-9D97A861CE5E}" srcId="{59184894-8990-4BFA-A741-A652E798254D}" destId="{10A46DB7-FE8E-4D67-816A-AD2185A94388}" srcOrd="0" destOrd="0" parTransId="{F3448496-813C-4D97-88A5-751E91F74411}" sibTransId="{476E2055-7759-49E3-9B85-DD311104325A}"/>
    <dgm:cxn modelId="{C0AAE31C-A275-4B87-9491-9B215149D8FF}" type="presParOf" srcId="{D90583F4-1799-4E58-B796-F78C34D45D19}" destId="{C1E3814D-3C7E-4DA3-9274-C7F5B8D7ECE7}" srcOrd="0" destOrd="0" presId="urn:microsoft.com/office/officeart/2005/8/layout/hList1"/>
    <dgm:cxn modelId="{03CDA1EF-3CA0-4D5B-8ED1-20F5E29D22F0}" type="presParOf" srcId="{C1E3814D-3C7E-4DA3-9274-C7F5B8D7ECE7}" destId="{1DABC91A-7099-4C24-9B84-A31B2ED209B5}" srcOrd="0" destOrd="0" presId="urn:microsoft.com/office/officeart/2005/8/layout/hList1"/>
    <dgm:cxn modelId="{D536DEE3-210B-42EA-AD3C-0AE3DFEF784C}" type="presParOf" srcId="{C1E3814D-3C7E-4DA3-9274-C7F5B8D7ECE7}" destId="{4ABB2FF4-4389-46F0-AE6B-E0AAF40CE6F2}" srcOrd="1" destOrd="0" presId="urn:microsoft.com/office/officeart/2005/8/layout/hList1"/>
    <dgm:cxn modelId="{5B6FC119-17C6-461A-8E23-5B448FF6C7B1}" type="presParOf" srcId="{D90583F4-1799-4E58-B796-F78C34D45D19}" destId="{6604BB47-8451-4451-8893-A280CF6E19A8}" srcOrd="1" destOrd="0" presId="urn:microsoft.com/office/officeart/2005/8/layout/hList1"/>
    <dgm:cxn modelId="{FDF24508-31CF-43FF-8727-9DF9989906C1}" type="presParOf" srcId="{D90583F4-1799-4E58-B796-F78C34D45D19}" destId="{05425407-6812-44FD-825C-9056A374838E}" srcOrd="2" destOrd="0" presId="urn:microsoft.com/office/officeart/2005/8/layout/hList1"/>
    <dgm:cxn modelId="{6BBA2189-6707-4EA5-B535-DB197375B64A}" type="presParOf" srcId="{05425407-6812-44FD-825C-9056A374838E}" destId="{FE3B6239-E76C-4119-BE5F-528E81DA92A6}" srcOrd="0" destOrd="0" presId="urn:microsoft.com/office/officeart/2005/8/layout/hList1"/>
    <dgm:cxn modelId="{F51D0538-7F83-4F3D-8302-2F7BB7F30608}" type="presParOf" srcId="{05425407-6812-44FD-825C-9056A374838E}" destId="{6137CD63-7CCA-4C0F-A3DA-143801FA1D91}" srcOrd="1" destOrd="0" presId="urn:microsoft.com/office/officeart/2005/8/layout/hList1"/>
    <dgm:cxn modelId="{D49178C2-8245-48E6-A09C-AD3CE4E81792}" type="presParOf" srcId="{D90583F4-1799-4E58-B796-F78C34D45D19}" destId="{D81C7875-70C2-48B4-A400-7C60A61CC66C}" srcOrd="3" destOrd="0" presId="urn:microsoft.com/office/officeart/2005/8/layout/hList1"/>
    <dgm:cxn modelId="{A00B94D7-4338-4493-B44F-35042FF24AD4}" type="presParOf" srcId="{D90583F4-1799-4E58-B796-F78C34D45D19}" destId="{BF5B39FF-4D1F-4A36-B562-1101B3FA8A5F}" srcOrd="4" destOrd="0" presId="urn:microsoft.com/office/officeart/2005/8/layout/hList1"/>
    <dgm:cxn modelId="{5EE77015-EFC0-4F81-B146-A2A526500618}" type="presParOf" srcId="{BF5B39FF-4D1F-4A36-B562-1101B3FA8A5F}" destId="{B7607510-955B-4736-AC66-9D071089940C}" srcOrd="0" destOrd="0" presId="urn:microsoft.com/office/officeart/2005/8/layout/hList1"/>
    <dgm:cxn modelId="{441278D3-B4E7-4BB4-A2A6-26ADD4A5B558}" type="presParOf" srcId="{BF5B39FF-4D1F-4A36-B562-1101B3FA8A5F}" destId="{1FA1C886-375F-4422-B1CE-00FA51D00BA4}" srcOrd="1" destOrd="0" presId="urn:microsoft.com/office/officeart/2005/8/layout/hList1"/>
    <dgm:cxn modelId="{E223ACCA-37FC-4CF2-BB36-47F48C7F478B}" type="presParOf" srcId="{D90583F4-1799-4E58-B796-F78C34D45D19}" destId="{C5E058C3-AC1F-4AAE-992B-F29DD6A2722A}" srcOrd="5" destOrd="0" presId="urn:microsoft.com/office/officeart/2005/8/layout/hList1"/>
    <dgm:cxn modelId="{51E85921-94B9-47CF-A228-139E88DFFE49}" type="presParOf" srcId="{D90583F4-1799-4E58-B796-F78C34D45D19}" destId="{F2A37B08-06BB-4F77-994C-D83A5007F949}" srcOrd="6" destOrd="0" presId="urn:microsoft.com/office/officeart/2005/8/layout/hList1"/>
    <dgm:cxn modelId="{21D15DB0-8E74-4622-AAF0-56F761124225}" type="presParOf" srcId="{F2A37B08-06BB-4F77-994C-D83A5007F949}" destId="{1422D5A3-1F82-422B-83B9-E1A3010168E9}" srcOrd="0" destOrd="0" presId="urn:microsoft.com/office/officeart/2005/8/layout/hList1"/>
    <dgm:cxn modelId="{57165F57-19CF-47B2-A802-27147770EA82}" type="presParOf" srcId="{F2A37B08-06BB-4F77-994C-D83A5007F949}" destId="{BB61CDB7-DC40-49BC-BBD8-2F8D5346824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941C84-DA4E-4E8B-9133-EC5368DD29EF}"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ca-ES"/>
        </a:p>
      </dgm:t>
    </dgm:pt>
    <dgm:pt modelId="{59184894-8990-4BFA-A741-A652E798254D}">
      <dgm:prSet phldrT="[Texto]"/>
      <dgm:spPr/>
      <dgm:t>
        <a:bodyPr/>
        <a:lstStyle/>
        <a:p>
          <a:r>
            <a:rPr lang="ca-ES" b="1" dirty="0"/>
            <a:t>5</a:t>
          </a:r>
        </a:p>
        <a:p>
          <a:r>
            <a:rPr lang="ca-ES" b="1" dirty="0"/>
            <a:t>SISTEMA FORESTAL</a:t>
          </a:r>
        </a:p>
      </dgm:t>
    </dgm:pt>
    <dgm:pt modelId="{F345AA22-0F9B-437A-8ED9-F183E7395B06}" type="parTrans" cxnId="{AA0C92A0-CE23-4369-A1A4-0DFF0BEFB1DE}">
      <dgm:prSet/>
      <dgm:spPr/>
      <dgm:t>
        <a:bodyPr/>
        <a:lstStyle/>
        <a:p>
          <a:endParaRPr lang="ca-ES" b="1"/>
        </a:p>
      </dgm:t>
    </dgm:pt>
    <dgm:pt modelId="{17A5FEA4-B8FC-4DCA-B56B-5860201BA594}" type="sibTrans" cxnId="{AA0C92A0-CE23-4369-A1A4-0DFF0BEFB1DE}">
      <dgm:prSet/>
      <dgm:spPr/>
      <dgm:t>
        <a:bodyPr/>
        <a:lstStyle/>
        <a:p>
          <a:endParaRPr lang="ca-ES" b="1"/>
        </a:p>
      </dgm:t>
    </dgm:pt>
    <dgm:pt modelId="{10A46DB7-FE8E-4D67-816A-AD2185A94388}">
      <dgm:prSet phldrT="[Texto]" custT="1"/>
      <dgm:spPr/>
      <dgm:t>
        <a:bodyPr/>
        <a:lstStyle/>
        <a:p>
          <a:pPr marL="57150" lvl="1" indent="-57150" algn="ctr" defTabSz="400050">
            <a:lnSpc>
              <a:spcPct val="90000"/>
            </a:lnSpc>
            <a:spcBef>
              <a:spcPct val="0"/>
            </a:spcBef>
            <a:spcAft>
              <a:spcPct val="15000"/>
            </a:spcAft>
            <a:buFont typeface="+mj-lt"/>
            <a:buNone/>
          </a:pPr>
          <a:r>
            <a:rPr lang="es-ES" sz="900" b="0" kern="1200" dirty="0">
              <a:solidFill>
                <a:srgbClr val="000000">
                  <a:hueOff val="0"/>
                  <a:satOff val="0"/>
                  <a:lumOff val="0"/>
                  <a:alphaOff val="0"/>
                </a:srgbClr>
              </a:solidFill>
              <a:latin typeface="Arial"/>
              <a:ea typeface="+mn-ea"/>
              <a:cs typeface="+mn-cs"/>
            </a:rPr>
            <a:t>Impulsar una gestión y aprovechamiento forestal sostenibles.</a:t>
          </a:r>
          <a:endParaRPr lang="ca-ES" sz="900" b="0" kern="1200" dirty="0">
            <a:solidFill>
              <a:srgbClr val="000000">
                <a:hueOff val="0"/>
                <a:satOff val="0"/>
                <a:lumOff val="0"/>
                <a:alphaOff val="0"/>
              </a:srgbClr>
            </a:solidFill>
            <a:latin typeface="Arial"/>
            <a:ea typeface="+mn-ea"/>
            <a:cs typeface="+mn-cs"/>
          </a:endParaRPr>
        </a:p>
      </dgm:t>
    </dgm:pt>
    <dgm:pt modelId="{F3448496-813C-4D97-88A5-751E91F74411}" type="parTrans" cxnId="{28BEF4E9-BD17-4603-8C63-9D97A861CE5E}">
      <dgm:prSet/>
      <dgm:spPr/>
      <dgm:t>
        <a:bodyPr/>
        <a:lstStyle/>
        <a:p>
          <a:endParaRPr lang="ca-ES" b="1"/>
        </a:p>
      </dgm:t>
    </dgm:pt>
    <dgm:pt modelId="{476E2055-7759-49E3-9B85-DD311104325A}" type="sibTrans" cxnId="{28BEF4E9-BD17-4603-8C63-9D97A861CE5E}">
      <dgm:prSet/>
      <dgm:spPr/>
      <dgm:t>
        <a:bodyPr/>
        <a:lstStyle/>
        <a:p>
          <a:endParaRPr lang="ca-ES" b="1"/>
        </a:p>
      </dgm:t>
    </dgm:pt>
    <dgm:pt modelId="{492A2101-BB33-4F0E-9D51-306473224551}">
      <dgm:prSet phldrT="[Texto]"/>
      <dgm:spPr/>
      <dgm:t>
        <a:bodyPr/>
        <a:lstStyle/>
        <a:p>
          <a:r>
            <a:rPr lang="ca-ES" b="1" dirty="0"/>
            <a:t>6</a:t>
          </a:r>
        </a:p>
        <a:p>
          <a:r>
            <a:rPr lang="ca-ES" b="1" i="0" dirty="0"/>
            <a:t>INNOVACIÓN, DINAMIZACIÓN ECONÓMICA Y SOCIAL</a:t>
          </a:r>
          <a:endParaRPr lang="ca-ES" b="1" dirty="0"/>
        </a:p>
      </dgm:t>
    </dgm:pt>
    <dgm:pt modelId="{00B3F24F-704D-436A-9D4F-2BB2C3FF4319}" type="parTrans" cxnId="{829F9A47-CB75-407C-98DE-E53AC8673D55}">
      <dgm:prSet/>
      <dgm:spPr/>
      <dgm:t>
        <a:bodyPr/>
        <a:lstStyle/>
        <a:p>
          <a:endParaRPr lang="ca-ES" b="1"/>
        </a:p>
      </dgm:t>
    </dgm:pt>
    <dgm:pt modelId="{83072A7B-5FB8-4485-BB6F-093D4D573018}" type="sibTrans" cxnId="{829F9A47-CB75-407C-98DE-E53AC8673D55}">
      <dgm:prSet/>
      <dgm:spPr/>
      <dgm:t>
        <a:bodyPr/>
        <a:lstStyle/>
        <a:p>
          <a:endParaRPr lang="ca-ES" b="1"/>
        </a:p>
      </dgm:t>
    </dgm:pt>
    <dgm:pt modelId="{B0EA716F-D3BA-43BC-8885-6C8C83D15E58}">
      <dgm:prSet phldrT="[Texto]" custT="1"/>
      <dgm:spPr/>
      <dgm:t>
        <a:bodyPr/>
        <a:lstStyle/>
        <a:p>
          <a:pPr algn="ctr">
            <a:buFont typeface="+mj-lt"/>
            <a:buNone/>
          </a:pPr>
          <a:r>
            <a:rPr lang="ca-ES" sz="900" b="0" kern="1200" dirty="0" err="1">
              <a:solidFill>
                <a:srgbClr val="000000">
                  <a:hueOff val="0"/>
                  <a:satOff val="0"/>
                  <a:lumOff val="0"/>
                  <a:alphaOff val="0"/>
                </a:srgbClr>
              </a:solidFill>
              <a:latin typeface="Arial"/>
              <a:ea typeface="+mn-ea"/>
              <a:cs typeface="+mn-cs"/>
            </a:rPr>
            <a:t>Garantizar</a:t>
          </a:r>
          <a:r>
            <a:rPr lang="ca-ES" sz="900" b="0" kern="1200" dirty="0">
              <a:solidFill>
                <a:srgbClr val="000000">
                  <a:hueOff val="0"/>
                  <a:satOff val="0"/>
                  <a:lumOff val="0"/>
                  <a:alphaOff val="0"/>
                </a:srgbClr>
              </a:solidFill>
              <a:latin typeface="Arial"/>
              <a:ea typeface="+mn-ea"/>
              <a:cs typeface="+mn-cs"/>
            </a:rPr>
            <a:t> </a:t>
          </a:r>
          <a:r>
            <a:rPr lang="ca-ES" sz="900" b="0" kern="1200" dirty="0" err="1">
              <a:solidFill>
                <a:srgbClr val="000000">
                  <a:hueOff val="0"/>
                  <a:satOff val="0"/>
                  <a:lumOff val="0"/>
                  <a:alphaOff val="0"/>
                </a:srgbClr>
              </a:solidFill>
              <a:latin typeface="Arial"/>
              <a:ea typeface="+mn-ea"/>
              <a:cs typeface="+mn-cs"/>
            </a:rPr>
            <a:t>servicios</a:t>
          </a:r>
          <a:r>
            <a:rPr lang="ca-ES" sz="900" b="0" kern="1200" dirty="0">
              <a:solidFill>
                <a:srgbClr val="000000">
                  <a:hueOff val="0"/>
                  <a:satOff val="0"/>
                  <a:lumOff val="0"/>
                  <a:alphaOff val="0"/>
                </a:srgbClr>
              </a:solidFill>
              <a:latin typeface="Arial"/>
              <a:ea typeface="+mn-ea"/>
              <a:cs typeface="+mn-cs"/>
            </a:rPr>
            <a:t> </a:t>
          </a:r>
          <a:r>
            <a:rPr lang="ca-ES" sz="900" b="0" kern="1200" dirty="0" err="1">
              <a:solidFill>
                <a:srgbClr val="000000">
                  <a:hueOff val="0"/>
                  <a:satOff val="0"/>
                  <a:lumOff val="0"/>
                  <a:alphaOff val="0"/>
                </a:srgbClr>
              </a:solidFill>
              <a:latin typeface="Arial"/>
              <a:ea typeface="+mn-ea"/>
              <a:cs typeface="+mn-cs"/>
            </a:rPr>
            <a:t>económicos</a:t>
          </a:r>
          <a:r>
            <a:rPr lang="ca-ES" sz="900" b="0" kern="1200" dirty="0">
              <a:solidFill>
                <a:srgbClr val="000000">
                  <a:hueOff val="0"/>
                  <a:satOff val="0"/>
                  <a:lumOff val="0"/>
                  <a:alphaOff val="0"/>
                </a:srgbClr>
              </a:solidFill>
              <a:latin typeface="Arial"/>
              <a:ea typeface="+mn-ea"/>
              <a:cs typeface="+mn-cs"/>
            </a:rPr>
            <a:t> </a:t>
          </a:r>
          <a:r>
            <a:rPr lang="ca-ES" sz="900" b="0" kern="1200" dirty="0" err="1">
              <a:solidFill>
                <a:srgbClr val="000000">
                  <a:hueOff val="0"/>
                  <a:satOff val="0"/>
                  <a:lumOff val="0"/>
                  <a:alphaOff val="0"/>
                </a:srgbClr>
              </a:solidFill>
              <a:latin typeface="Arial"/>
              <a:ea typeface="+mn-ea"/>
              <a:cs typeface="+mn-cs"/>
            </a:rPr>
            <a:t>esenciales</a:t>
          </a:r>
          <a:r>
            <a:rPr lang="ca-ES" sz="900" b="0" kern="1200" dirty="0">
              <a:solidFill>
                <a:srgbClr val="000000">
                  <a:hueOff val="0"/>
                  <a:satOff val="0"/>
                  <a:lumOff val="0"/>
                  <a:alphaOff val="0"/>
                </a:srgbClr>
              </a:solidFill>
              <a:latin typeface="Arial"/>
              <a:ea typeface="+mn-ea"/>
              <a:cs typeface="+mn-cs"/>
            </a:rPr>
            <a:t>, </a:t>
          </a:r>
          <a:r>
            <a:rPr lang="ca-ES" sz="900" b="0" kern="1200" dirty="0" err="1">
              <a:solidFill>
                <a:srgbClr val="000000">
                  <a:hueOff val="0"/>
                  <a:satOff val="0"/>
                  <a:lumOff val="0"/>
                  <a:alphaOff val="0"/>
                </a:srgbClr>
              </a:solidFill>
              <a:latin typeface="Arial"/>
              <a:ea typeface="+mn-ea"/>
              <a:cs typeface="+mn-cs"/>
            </a:rPr>
            <a:t>nuevos</a:t>
          </a:r>
          <a:r>
            <a:rPr lang="ca-ES" sz="900" b="0" kern="1200" dirty="0">
              <a:solidFill>
                <a:srgbClr val="000000">
                  <a:hueOff val="0"/>
                  <a:satOff val="0"/>
                  <a:lumOff val="0"/>
                  <a:alphaOff val="0"/>
                </a:srgbClr>
              </a:solidFill>
              <a:latin typeface="Arial"/>
              <a:ea typeface="+mn-ea"/>
              <a:cs typeface="+mn-cs"/>
            </a:rPr>
            <a:t> </a:t>
          </a:r>
          <a:r>
            <a:rPr lang="ca-ES" sz="900" b="0" kern="1200" dirty="0" err="1">
              <a:solidFill>
                <a:srgbClr val="000000">
                  <a:hueOff val="0"/>
                  <a:satOff val="0"/>
                  <a:lumOff val="0"/>
                  <a:alphaOff val="0"/>
                </a:srgbClr>
              </a:solidFill>
              <a:latin typeface="Arial"/>
              <a:ea typeface="+mn-ea"/>
              <a:cs typeface="+mn-cs"/>
            </a:rPr>
            <a:t>filones</a:t>
          </a:r>
          <a:r>
            <a:rPr lang="ca-ES" sz="900" b="0" kern="1200" dirty="0">
              <a:solidFill>
                <a:srgbClr val="000000">
                  <a:hueOff val="0"/>
                  <a:satOff val="0"/>
                  <a:lumOff val="0"/>
                  <a:alphaOff val="0"/>
                </a:srgbClr>
              </a:solidFill>
              <a:latin typeface="Arial"/>
              <a:ea typeface="+mn-ea"/>
              <a:cs typeface="+mn-cs"/>
            </a:rPr>
            <a:t> de </a:t>
          </a:r>
          <a:r>
            <a:rPr lang="ca-ES" sz="900" b="0" kern="1200" dirty="0" err="1">
              <a:solidFill>
                <a:srgbClr val="000000">
                  <a:hueOff val="0"/>
                  <a:satOff val="0"/>
                  <a:lumOff val="0"/>
                  <a:alphaOff val="0"/>
                </a:srgbClr>
              </a:solidFill>
              <a:latin typeface="Arial"/>
              <a:ea typeface="+mn-ea"/>
              <a:cs typeface="+mn-cs"/>
            </a:rPr>
            <a:t>ocupación</a:t>
          </a:r>
          <a:r>
            <a:rPr lang="ca-ES" sz="900" b="0" kern="1200" dirty="0">
              <a:solidFill>
                <a:srgbClr val="000000">
                  <a:hueOff val="0"/>
                  <a:satOff val="0"/>
                  <a:lumOff val="0"/>
                  <a:alphaOff val="0"/>
                </a:srgbClr>
              </a:solidFill>
              <a:latin typeface="Arial"/>
              <a:ea typeface="+mn-ea"/>
              <a:cs typeface="+mn-cs"/>
            </a:rPr>
            <a:t>, generar </a:t>
          </a:r>
          <a:r>
            <a:rPr lang="ca-ES" sz="900" b="0" kern="1200" dirty="0" err="1">
              <a:solidFill>
                <a:srgbClr val="000000">
                  <a:hueOff val="0"/>
                  <a:satOff val="0"/>
                  <a:lumOff val="0"/>
                  <a:alphaOff val="0"/>
                </a:srgbClr>
              </a:solidFill>
              <a:latin typeface="Arial"/>
              <a:ea typeface="+mn-ea"/>
              <a:cs typeface="+mn-cs"/>
            </a:rPr>
            <a:t>oportunidades</a:t>
          </a:r>
          <a:r>
            <a:rPr lang="ca-ES" sz="900" b="0" kern="1200" dirty="0">
              <a:solidFill>
                <a:srgbClr val="000000">
                  <a:hueOff val="0"/>
                  <a:satOff val="0"/>
                  <a:lumOff val="0"/>
                  <a:alphaOff val="0"/>
                </a:srgbClr>
              </a:solidFill>
              <a:latin typeface="Arial"/>
              <a:ea typeface="+mn-ea"/>
              <a:cs typeface="+mn-cs"/>
            </a:rPr>
            <a:t> y </a:t>
          </a:r>
          <a:r>
            <a:rPr lang="ca-ES" sz="900" b="0" kern="1200" dirty="0" err="1">
              <a:solidFill>
                <a:srgbClr val="000000">
                  <a:hueOff val="0"/>
                  <a:satOff val="0"/>
                  <a:lumOff val="0"/>
                  <a:alphaOff val="0"/>
                </a:srgbClr>
              </a:solidFill>
              <a:latin typeface="Arial"/>
              <a:ea typeface="+mn-ea"/>
              <a:cs typeface="+mn-cs"/>
            </a:rPr>
            <a:t>innovación</a:t>
          </a:r>
          <a:r>
            <a:rPr lang="ca-ES" sz="900" b="0" kern="1200" dirty="0">
              <a:solidFill>
                <a:srgbClr val="000000">
                  <a:hueOff val="0"/>
                  <a:satOff val="0"/>
                  <a:lumOff val="0"/>
                  <a:alphaOff val="0"/>
                </a:srgbClr>
              </a:solidFill>
              <a:latin typeface="Arial"/>
              <a:ea typeface="+mn-ea"/>
              <a:cs typeface="+mn-cs"/>
            </a:rPr>
            <a:t> en la </a:t>
          </a:r>
          <a:r>
            <a:rPr lang="ca-ES" sz="900" b="0" kern="1200" dirty="0" err="1">
              <a:solidFill>
                <a:srgbClr val="000000">
                  <a:hueOff val="0"/>
                  <a:satOff val="0"/>
                  <a:lumOff val="0"/>
                  <a:alphaOff val="0"/>
                </a:srgbClr>
              </a:solidFill>
              <a:latin typeface="Arial"/>
              <a:ea typeface="+mn-ea"/>
              <a:cs typeface="+mn-cs"/>
            </a:rPr>
            <a:t>economía</a:t>
          </a:r>
          <a:r>
            <a:rPr lang="ca-ES" sz="900" b="0" kern="1200" dirty="0">
              <a:solidFill>
                <a:srgbClr val="000000">
                  <a:hueOff val="0"/>
                  <a:satOff val="0"/>
                  <a:lumOff val="0"/>
                  <a:alphaOff val="0"/>
                </a:srgbClr>
              </a:solidFill>
              <a:latin typeface="Arial"/>
              <a:ea typeface="+mn-ea"/>
              <a:cs typeface="+mn-cs"/>
            </a:rPr>
            <a:t> rural.</a:t>
          </a:r>
        </a:p>
      </dgm:t>
    </dgm:pt>
    <dgm:pt modelId="{5FFAFDAF-C788-407F-A6F3-47B22004E2B3}" type="sibTrans" cxnId="{2B5F4F81-F740-43F0-A556-EA71C21FE058}">
      <dgm:prSet/>
      <dgm:spPr/>
      <dgm:t>
        <a:bodyPr/>
        <a:lstStyle/>
        <a:p>
          <a:endParaRPr lang="ca-ES" b="1"/>
        </a:p>
      </dgm:t>
    </dgm:pt>
    <dgm:pt modelId="{F14B424E-D177-4003-A1D3-89EF8980EB4B}" type="parTrans" cxnId="{2B5F4F81-F740-43F0-A556-EA71C21FE058}">
      <dgm:prSet/>
      <dgm:spPr/>
      <dgm:t>
        <a:bodyPr/>
        <a:lstStyle/>
        <a:p>
          <a:endParaRPr lang="ca-ES" b="1"/>
        </a:p>
      </dgm:t>
    </dgm:pt>
    <dgm:pt modelId="{DE2A2182-12AB-49AA-A3BD-04017683C000}">
      <dgm:prSet phldrT="[Texto]"/>
      <dgm:spPr/>
      <dgm:t>
        <a:bodyPr/>
        <a:lstStyle/>
        <a:p>
          <a:pPr algn="ctr">
            <a:buFont typeface="+mj-lt"/>
            <a:buNone/>
          </a:pPr>
          <a:r>
            <a:rPr lang="en-GB" b="1" noProof="0" dirty="0"/>
            <a:t>7</a:t>
          </a:r>
        </a:p>
        <a:p>
          <a:pPr algn="ctr">
            <a:buFont typeface="+mj-lt"/>
            <a:buNone/>
          </a:pPr>
          <a:r>
            <a:rPr lang="ca-ES" b="1" i="0" dirty="0"/>
            <a:t>GOBERNANZA</a:t>
          </a:r>
          <a:endParaRPr lang="en-GB" b="1" noProof="0" dirty="0"/>
        </a:p>
      </dgm:t>
    </dgm:pt>
    <dgm:pt modelId="{CE11C51C-8131-4003-AAB9-0CA1B63D9F51}" type="parTrans" cxnId="{B4EAF528-C07C-4F55-BE99-613D945F6F47}">
      <dgm:prSet/>
      <dgm:spPr/>
      <dgm:t>
        <a:bodyPr/>
        <a:lstStyle/>
        <a:p>
          <a:endParaRPr lang="ca-ES" b="1"/>
        </a:p>
      </dgm:t>
    </dgm:pt>
    <dgm:pt modelId="{EB31FD5E-EB64-4B23-8024-755FDB89ABD1}" type="sibTrans" cxnId="{B4EAF528-C07C-4F55-BE99-613D945F6F47}">
      <dgm:prSet/>
      <dgm:spPr/>
      <dgm:t>
        <a:bodyPr/>
        <a:lstStyle/>
        <a:p>
          <a:endParaRPr lang="ca-ES" b="1"/>
        </a:p>
      </dgm:t>
    </dgm:pt>
    <dgm:pt modelId="{26DC9824-872C-4C55-9C1A-419A5B8C3291}">
      <dgm:prSet/>
      <dgm:spPr/>
      <dgm:t>
        <a:bodyPr/>
        <a:lstStyle/>
        <a:p>
          <a:pPr algn="ctr">
            <a:buFont typeface="+mj-lt"/>
            <a:buNone/>
          </a:pPr>
          <a:r>
            <a:rPr lang="ca-ES" b="0" dirty="0" err="1"/>
            <a:t>Descentralizar</a:t>
          </a:r>
          <a:r>
            <a:rPr lang="ca-ES" b="0" dirty="0"/>
            <a:t> y </a:t>
          </a:r>
          <a:r>
            <a:rPr lang="ca-ES" b="0" dirty="0" err="1"/>
            <a:t>democratizar</a:t>
          </a:r>
          <a:r>
            <a:rPr lang="ca-ES" b="0" dirty="0"/>
            <a:t> la </a:t>
          </a:r>
          <a:r>
            <a:rPr lang="ca-ES" b="0" dirty="0" err="1"/>
            <a:t>participación</a:t>
          </a:r>
          <a:r>
            <a:rPr lang="ca-ES" b="0" dirty="0"/>
            <a:t> y la toma de </a:t>
          </a:r>
          <a:r>
            <a:rPr lang="ca-ES" b="0" dirty="0" err="1"/>
            <a:t>decisiones</a:t>
          </a:r>
          <a:r>
            <a:rPr lang="ca-ES" b="0" dirty="0"/>
            <a:t>.</a:t>
          </a:r>
        </a:p>
      </dgm:t>
    </dgm:pt>
    <dgm:pt modelId="{5EFBF806-DB8D-4058-ACE6-E1B24D4584FD}" type="parTrans" cxnId="{F949F806-0356-4233-A958-3EBC457AA376}">
      <dgm:prSet/>
      <dgm:spPr/>
      <dgm:t>
        <a:bodyPr/>
        <a:lstStyle/>
        <a:p>
          <a:endParaRPr lang="ca-ES" b="1"/>
        </a:p>
      </dgm:t>
    </dgm:pt>
    <dgm:pt modelId="{F715A14C-5F0B-437C-ADCD-DE288E1C368C}" type="sibTrans" cxnId="{F949F806-0356-4233-A958-3EBC457AA376}">
      <dgm:prSet/>
      <dgm:spPr/>
      <dgm:t>
        <a:bodyPr/>
        <a:lstStyle/>
        <a:p>
          <a:endParaRPr lang="ca-ES" b="1"/>
        </a:p>
      </dgm:t>
    </dgm:pt>
    <dgm:pt modelId="{EE1D8938-3F64-4AF0-8136-7EE4D82B7C63}">
      <dgm:prSet/>
      <dgm:spPr/>
      <dgm:t>
        <a:bodyPr/>
        <a:lstStyle/>
        <a:p>
          <a:pPr marL="57150" lvl="1" indent="0" algn="ctr" defTabSz="400050">
            <a:lnSpc>
              <a:spcPct val="90000"/>
            </a:lnSpc>
            <a:spcBef>
              <a:spcPct val="0"/>
            </a:spcBef>
            <a:spcAft>
              <a:spcPct val="15000"/>
            </a:spcAft>
            <a:buFont typeface="+mj-lt"/>
            <a:buNone/>
          </a:pPr>
          <a:endParaRPr lang="ca-ES" sz="900" b="0" kern="1200" dirty="0"/>
        </a:p>
      </dgm:t>
    </dgm:pt>
    <dgm:pt modelId="{D1F690C8-8E7E-436A-A0D4-1604686CDF58}" type="parTrans" cxnId="{70C306C6-1820-4DD9-B4CC-6961B658D212}">
      <dgm:prSet/>
      <dgm:spPr/>
      <dgm:t>
        <a:bodyPr/>
        <a:lstStyle/>
        <a:p>
          <a:endParaRPr lang="ca-ES"/>
        </a:p>
      </dgm:t>
    </dgm:pt>
    <dgm:pt modelId="{1D2C793D-BA2E-4973-9F98-4DBBE4281FFD}" type="sibTrans" cxnId="{70C306C6-1820-4DD9-B4CC-6961B658D212}">
      <dgm:prSet/>
      <dgm:spPr/>
      <dgm:t>
        <a:bodyPr/>
        <a:lstStyle/>
        <a:p>
          <a:endParaRPr lang="ca-ES"/>
        </a:p>
      </dgm:t>
    </dgm:pt>
    <dgm:pt modelId="{D90583F4-1799-4E58-B796-F78C34D45D19}" type="pres">
      <dgm:prSet presAssocID="{E7941C84-DA4E-4E8B-9133-EC5368DD29EF}" presName="Name0" presStyleCnt="0">
        <dgm:presLayoutVars>
          <dgm:dir/>
          <dgm:animLvl val="lvl"/>
          <dgm:resizeHandles val="exact"/>
        </dgm:presLayoutVars>
      </dgm:prSet>
      <dgm:spPr/>
    </dgm:pt>
    <dgm:pt modelId="{05425407-6812-44FD-825C-9056A374838E}" type="pres">
      <dgm:prSet presAssocID="{59184894-8990-4BFA-A741-A652E798254D}" presName="composite" presStyleCnt="0"/>
      <dgm:spPr/>
    </dgm:pt>
    <dgm:pt modelId="{FE3B6239-E76C-4119-BE5F-528E81DA92A6}" type="pres">
      <dgm:prSet presAssocID="{59184894-8990-4BFA-A741-A652E798254D}" presName="parTx" presStyleLbl="alignNode1" presStyleIdx="0" presStyleCnt="3">
        <dgm:presLayoutVars>
          <dgm:chMax val="0"/>
          <dgm:chPref val="0"/>
          <dgm:bulletEnabled val="1"/>
        </dgm:presLayoutVars>
      </dgm:prSet>
      <dgm:spPr/>
    </dgm:pt>
    <dgm:pt modelId="{6137CD63-7CCA-4C0F-A3DA-143801FA1D91}" type="pres">
      <dgm:prSet presAssocID="{59184894-8990-4BFA-A741-A652E798254D}" presName="desTx" presStyleLbl="alignAccFollowNode1" presStyleIdx="0" presStyleCnt="3" custLinFactNeighborX="0" custLinFactNeighborY="-1694">
        <dgm:presLayoutVars>
          <dgm:bulletEnabled val="1"/>
        </dgm:presLayoutVars>
      </dgm:prSet>
      <dgm:spPr/>
    </dgm:pt>
    <dgm:pt modelId="{D81C7875-70C2-48B4-A400-7C60A61CC66C}" type="pres">
      <dgm:prSet presAssocID="{17A5FEA4-B8FC-4DCA-B56B-5860201BA594}" presName="space" presStyleCnt="0"/>
      <dgm:spPr/>
    </dgm:pt>
    <dgm:pt modelId="{BF5B39FF-4D1F-4A36-B562-1101B3FA8A5F}" type="pres">
      <dgm:prSet presAssocID="{492A2101-BB33-4F0E-9D51-306473224551}" presName="composite" presStyleCnt="0"/>
      <dgm:spPr/>
    </dgm:pt>
    <dgm:pt modelId="{B7607510-955B-4736-AC66-9D071089940C}" type="pres">
      <dgm:prSet presAssocID="{492A2101-BB33-4F0E-9D51-306473224551}" presName="parTx" presStyleLbl="alignNode1" presStyleIdx="1" presStyleCnt="3">
        <dgm:presLayoutVars>
          <dgm:chMax val="0"/>
          <dgm:chPref val="0"/>
          <dgm:bulletEnabled val="1"/>
        </dgm:presLayoutVars>
      </dgm:prSet>
      <dgm:spPr/>
    </dgm:pt>
    <dgm:pt modelId="{1FA1C886-375F-4422-B1CE-00FA51D00BA4}" type="pres">
      <dgm:prSet presAssocID="{492A2101-BB33-4F0E-9D51-306473224551}" presName="desTx" presStyleLbl="alignAccFollowNode1" presStyleIdx="1" presStyleCnt="3">
        <dgm:presLayoutVars>
          <dgm:bulletEnabled val="1"/>
        </dgm:presLayoutVars>
      </dgm:prSet>
      <dgm:spPr/>
    </dgm:pt>
    <dgm:pt modelId="{C5E058C3-AC1F-4AAE-992B-F29DD6A2722A}" type="pres">
      <dgm:prSet presAssocID="{83072A7B-5FB8-4485-BB6F-093D4D573018}" presName="space" presStyleCnt="0"/>
      <dgm:spPr/>
    </dgm:pt>
    <dgm:pt modelId="{F2A37B08-06BB-4F77-994C-D83A5007F949}" type="pres">
      <dgm:prSet presAssocID="{DE2A2182-12AB-49AA-A3BD-04017683C000}" presName="composite" presStyleCnt="0"/>
      <dgm:spPr/>
    </dgm:pt>
    <dgm:pt modelId="{1422D5A3-1F82-422B-83B9-E1A3010168E9}" type="pres">
      <dgm:prSet presAssocID="{DE2A2182-12AB-49AA-A3BD-04017683C000}" presName="parTx" presStyleLbl="alignNode1" presStyleIdx="2" presStyleCnt="3">
        <dgm:presLayoutVars>
          <dgm:chMax val="0"/>
          <dgm:chPref val="0"/>
          <dgm:bulletEnabled val="1"/>
        </dgm:presLayoutVars>
      </dgm:prSet>
      <dgm:spPr/>
    </dgm:pt>
    <dgm:pt modelId="{BB61CDB7-DC40-49BC-BBD8-2F8D5346824E}" type="pres">
      <dgm:prSet presAssocID="{DE2A2182-12AB-49AA-A3BD-04017683C000}" presName="desTx" presStyleLbl="alignAccFollowNode1" presStyleIdx="2" presStyleCnt="3">
        <dgm:presLayoutVars>
          <dgm:bulletEnabled val="1"/>
        </dgm:presLayoutVars>
      </dgm:prSet>
      <dgm:spPr/>
    </dgm:pt>
  </dgm:ptLst>
  <dgm:cxnLst>
    <dgm:cxn modelId="{F949F806-0356-4233-A958-3EBC457AA376}" srcId="{DE2A2182-12AB-49AA-A3BD-04017683C000}" destId="{26DC9824-872C-4C55-9C1A-419A5B8C3291}" srcOrd="0" destOrd="0" parTransId="{5EFBF806-DB8D-4058-ACE6-E1B24D4584FD}" sibTransId="{F715A14C-5F0B-437C-ADCD-DE288E1C368C}"/>
    <dgm:cxn modelId="{B4EAF528-C07C-4F55-BE99-613D945F6F47}" srcId="{E7941C84-DA4E-4E8B-9133-EC5368DD29EF}" destId="{DE2A2182-12AB-49AA-A3BD-04017683C000}" srcOrd="2" destOrd="0" parTransId="{CE11C51C-8131-4003-AAB9-0CA1B63D9F51}" sibTransId="{EB31FD5E-EB64-4B23-8024-755FDB89ABD1}"/>
    <dgm:cxn modelId="{1B3BAA2A-F953-4457-A082-6590A6A7F697}" type="presOf" srcId="{10A46DB7-FE8E-4D67-816A-AD2185A94388}" destId="{6137CD63-7CCA-4C0F-A3DA-143801FA1D91}" srcOrd="0" destOrd="0" presId="urn:microsoft.com/office/officeart/2005/8/layout/hList1"/>
    <dgm:cxn modelId="{3004B231-CDDA-4E57-8305-FEF1101FB10E}" type="presOf" srcId="{B0EA716F-D3BA-43BC-8885-6C8C83D15E58}" destId="{1FA1C886-375F-4422-B1CE-00FA51D00BA4}" srcOrd="0" destOrd="0" presId="urn:microsoft.com/office/officeart/2005/8/layout/hList1"/>
    <dgm:cxn modelId="{829F9A47-CB75-407C-98DE-E53AC8673D55}" srcId="{E7941C84-DA4E-4E8B-9133-EC5368DD29EF}" destId="{492A2101-BB33-4F0E-9D51-306473224551}" srcOrd="1" destOrd="0" parTransId="{00B3F24F-704D-436A-9D4F-2BB2C3FF4319}" sibTransId="{83072A7B-5FB8-4485-BB6F-093D4D573018}"/>
    <dgm:cxn modelId="{2B5F4F81-F740-43F0-A556-EA71C21FE058}" srcId="{492A2101-BB33-4F0E-9D51-306473224551}" destId="{B0EA716F-D3BA-43BC-8885-6C8C83D15E58}" srcOrd="0" destOrd="0" parTransId="{F14B424E-D177-4003-A1D3-89EF8980EB4B}" sibTransId="{5FFAFDAF-C788-407F-A6F3-47B22004E2B3}"/>
    <dgm:cxn modelId="{C05E508A-3272-492A-8842-A553C968BBCE}" type="presOf" srcId="{492A2101-BB33-4F0E-9D51-306473224551}" destId="{B7607510-955B-4736-AC66-9D071089940C}" srcOrd="0" destOrd="0" presId="urn:microsoft.com/office/officeart/2005/8/layout/hList1"/>
    <dgm:cxn modelId="{F53FFE8A-9ECA-4A71-AAA6-93D3CE9EF53B}" type="presOf" srcId="{DE2A2182-12AB-49AA-A3BD-04017683C000}" destId="{1422D5A3-1F82-422B-83B9-E1A3010168E9}" srcOrd="0" destOrd="0" presId="urn:microsoft.com/office/officeart/2005/8/layout/hList1"/>
    <dgm:cxn modelId="{08D92F9D-25D7-4E83-85C6-CA0434D8A3A6}" type="presOf" srcId="{EE1D8938-3F64-4AF0-8136-7EE4D82B7C63}" destId="{6137CD63-7CCA-4C0F-A3DA-143801FA1D91}" srcOrd="0" destOrd="1" presId="urn:microsoft.com/office/officeart/2005/8/layout/hList1"/>
    <dgm:cxn modelId="{D802EB9D-870C-41C5-95B4-A337025A7775}" type="presOf" srcId="{26DC9824-872C-4C55-9C1A-419A5B8C3291}" destId="{BB61CDB7-DC40-49BC-BBD8-2F8D5346824E}" srcOrd="0" destOrd="0" presId="urn:microsoft.com/office/officeart/2005/8/layout/hList1"/>
    <dgm:cxn modelId="{AA0C92A0-CE23-4369-A1A4-0DFF0BEFB1DE}" srcId="{E7941C84-DA4E-4E8B-9133-EC5368DD29EF}" destId="{59184894-8990-4BFA-A741-A652E798254D}" srcOrd="0" destOrd="0" parTransId="{F345AA22-0F9B-437A-8ED9-F183E7395B06}" sibTransId="{17A5FEA4-B8FC-4DCA-B56B-5860201BA594}"/>
    <dgm:cxn modelId="{BEF649B8-A94D-46E2-A886-30A1320283A6}" type="presOf" srcId="{E7941C84-DA4E-4E8B-9133-EC5368DD29EF}" destId="{D90583F4-1799-4E58-B796-F78C34D45D19}" srcOrd="0" destOrd="0" presId="urn:microsoft.com/office/officeart/2005/8/layout/hList1"/>
    <dgm:cxn modelId="{70C306C6-1820-4DD9-B4CC-6961B658D212}" srcId="{59184894-8990-4BFA-A741-A652E798254D}" destId="{EE1D8938-3F64-4AF0-8136-7EE4D82B7C63}" srcOrd="1" destOrd="0" parTransId="{D1F690C8-8E7E-436A-A0D4-1604686CDF58}" sibTransId="{1D2C793D-BA2E-4973-9F98-4DBBE4281FFD}"/>
    <dgm:cxn modelId="{1E358FD0-744F-4277-A36D-D555CD94024D}" type="presOf" srcId="{59184894-8990-4BFA-A741-A652E798254D}" destId="{FE3B6239-E76C-4119-BE5F-528E81DA92A6}" srcOrd="0" destOrd="0" presId="urn:microsoft.com/office/officeart/2005/8/layout/hList1"/>
    <dgm:cxn modelId="{28BEF4E9-BD17-4603-8C63-9D97A861CE5E}" srcId="{59184894-8990-4BFA-A741-A652E798254D}" destId="{10A46DB7-FE8E-4D67-816A-AD2185A94388}" srcOrd="0" destOrd="0" parTransId="{F3448496-813C-4D97-88A5-751E91F74411}" sibTransId="{476E2055-7759-49E3-9B85-DD311104325A}"/>
    <dgm:cxn modelId="{FDF24508-31CF-43FF-8727-9DF9989906C1}" type="presParOf" srcId="{D90583F4-1799-4E58-B796-F78C34D45D19}" destId="{05425407-6812-44FD-825C-9056A374838E}" srcOrd="0" destOrd="0" presId="urn:microsoft.com/office/officeart/2005/8/layout/hList1"/>
    <dgm:cxn modelId="{6BBA2189-6707-4EA5-B535-DB197375B64A}" type="presParOf" srcId="{05425407-6812-44FD-825C-9056A374838E}" destId="{FE3B6239-E76C-4119-BE5F-528E81DA92A6}" srcOrd="0" destOrd="0" presId="urn:microsoft.com/office/officeart/2005/8/layout/hList1"/>
    <dgm:cxn modelId="{F51D0538-7F83-4F3D-8302-2F7BB7F30608}" type="presParOf" srcId="{05425407-6812-44FD-825C-9056A374838E}" destId="{6137CD63-7CCA-4C0F-A3DA-143801FA1D91}" srcOrd="1" destOrd="0" presId="urn:microsoft.com/office/officeart/2005/8/layout/hList1"/>
    <dgm:cxn modelId="{D49178C2-8245-48E6-A09C-AD3CE4E81792}" type="presParOf" srcId="{D90583F4-1799-4E58-B796-F78C34D45D19}" destId="{D81C7875-70C2-48B4-A400-7C60A61CC66C}" srcOrd="1" destOrd="0" presId="urn:microsoft.com/office/officeart/2005/8/layout/hList1"/>
    <dgm:cxn modelId="{A00B94D7-4338-4493-B44F-35042FF24AD4}" type="presParOf" srcId="{D90583F4-1799-4E58-B796-F78C34D45D19}" destId="{BF5B39FF-4D1F-4A36-B562-1101B3FA8A5F}" srcOrd="2" destOrd="0" presId="urn:microsoft.com/office/officeart/2005/8/layout/hList1"/>
    <dgm:cxn modelId="{5EE77015-EFC0-4F81-B146-A2A526500618}" type="presParOf" srcId="{BF5B39FF-4D1F-4A36-B562-1101B3FA8A5F}" destId="{B7607510-955B-4736-AC66-9D071089940C}" srcOrd="0" destOrd="0" presId="urn:microsoft.com/office/officeart/2005/8/layout/hList1"/>
    <dgm:cxn modelId="{441278D3-B4E7-4BB4-A2A6-26ADD4A5B558}" type="presParOf" srcId="{BF5B39FF-4D1F-4A36-B562-1101B3FA8A5F}" destId="{1FA1C886-375F-4422-B1CE-00FA51D00BA4}" srcOrd="1" destOrd="0" presId="urn:microsoft.com/office/officeart/2005/8/layout/hList1"/>
    <dgm:cxn modelId="{E223ACCA-37FC-4CF2-BB36-47F48C7F478B}" type="presParOf" srcId="{D90583F4-1799-4E58-B796-F78C34D45D19}" destId="{C5E058C3-AC1F-4AAE-992B-F29DD6A2722A}" srcOrd="3" destOrd="0" presId="urn:microsoft.com/office/officeart/2005/8/layout/hList1"/>
    <dgm:cxn modelId="{51E85921-94B9-47CF-A228-139E88DFFE49}" type="presParOf" srcId="{D90583F4-1799-4E58-B796-F78C34D45D19}" destId="{F2A37B08-06BB-4F77-994C-D83A5007F949}" srcOrd="4" destOrd="0" presId="urn:microsoft.com/office/officeart/2005/8/layout/hList1"/>
    <dgm:cxn modelId="{21D15DB0-8E74-4622-AAF0-56F761124225}" type="presParOf" srcId="{F2A37B08-06BB-4F77-994C-D83A5007F949}" destId="{1422D5A3-1F82-422B-83B9-E1A3010168E9}" srcOrd="0" destOrd="0" presId="urn:microsoft.com/office/officeart/2005/8/layout/hList1"/>
    <dgm:cxn modelId="{57165F57-19CF-47B2-A802-27147770EA82}" type="presParOf" srcId="{F2A37B08-06BB-4F77-994C-D83A5007F949}" destId="{BB61CDB7-DC40-49BC-BBD8-2F8D5346824E}"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0B095-91C1-4AC3-AC81-0C98640C5E05}">
      <dsp:nvSpPr>
        <dsp:cNvPr id="0" name=""/>
        <dsp:cNvSpPr/>
      </dsp:nvSpPr>
      <dsp:spPr>
        <a:xfrm>
          <a:off x="3193" y="448123"/>
          <a:ext cx="1439373" cy="1913837"/>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endParaRPr lang="es-ES" sz="1200" kern="1200" dirty="0"/>
        </a:p>
        <a:p>
          <a:pPr marL="114300" lvl="1" indent="-114300" algn="l" defTabSz="533400">
            <a:lnSpc>
              <a:spcPct val="90000"/>
            </a:lnSpc>
            <a:spcBef>
              <a:spcPct val="0"/>
            </a:spcBef>
            <a:spcAft>
              <a:spcPct val="15000"/>
            </a:spcAft>
            <a:buChar char="•"/>
          </a:pPr>
          <a:endParaRPr lang="es-ES" sz="1200" kern="1200" dirty="0"/>
        </a:p>
        <a:p>
          <a:pPr marL="114300" lvl="1" indent="-114300" algn="l" defTabSz="533400">
            <a:lnSpc>
              <a:spcPct val="90000"/>
            </a:lnSpc>
            <a:spcBef>
              <a:spcPct val="0"/>
            </a:spcBef>
            <a:spcAft>
              <a:spcPct val="15000"/>
            </a:spcAft>
            <a:buChar char="•"/>
          </a:pPr>
          <a:r>
            <a:rPr lang="es-ES" sz="1200" kern="1200" dirty="0"/>
            <a:t>CID</a:t>
          </a:r>
        </a:p>
        <a:p>
          <a:pPr marL="114300" lvl="1" indent="-114300" algn="l" defTabSz="533400">
            <a:lnSpc>
              <a:spcPct val="90000"/>
            </a:lnSpc>
            <a:spcBef>
              <a:spcPct val="0"/>
            </a:spcBef>
            <a:spcAft>
              <a:spcPct val="15000"/>
            </a:spcAft>
            <a:buChar char="•"/>
          </a:pPr>
          <a:r>
            <a:rPr lang="es-ES" sz="1200" kern="1200" dirty="0"/>
            <a:t> Agenda Urbana</a:t>
          </a:r>
        </a:p>
        <a:p>
          <a:pPr marL="114300" lvl="1" indent="-114300" algn="l" defTabSz="533400">
            <a:lnSpc>
              <a:spcPct val="90000"/>
            </a:lnSpc>
            <a:spcBef>
              <a:spcPct val="0"/>
            </a:spcBef>
            <a:spcAft>
              <a:spcPct val="15000"/>
            </a:spcAft>
            <a:buChar char="•"/>
          </a:pPr>
          <a:r>
            <a:rPr lang="es-ES" sz="1200" kern="1200" dirty="0"/>
            <a:t> Agenda 2030</a:t>
          </a:r>
        </a:p>
      </dsp:txBody>
      <dsp:txXfrm>
        <a:off x="45351" y="490281"/>
        <a:ext cx="1355057" cy="1419413"/>
      </dsp:txXfrm>
    </dsp:sp>
    <dsp:sp modelId="{F4399C81-B6B4-4115-9131-3012BCF11879}">
      <dsp:nvSpPr>
        <dsp:cNvPr id="0" name=""/>
        <dsp:cNvSpPr/>
      </dsp:nvSpPr>
      <dsp:spPr>
        <a:xfrm rot="1029552">
          <a:off x="387577" y="978056"/>
          <a:ext cx="1924020" cy="1924020"/>
        </a:xfrm>
        <a:prstGeom prst="leftCircularArrow">
          <a:avLst>
            <a:gd name="adj1" fmla="val 2111"/>
            <a:gd name="adj2" fmla="val 253587"/>
            <a:gd name="adj3" fmla="val 742600"/>
            <a:gd name="adj4" fmla="val 7737991"/>
            <a:gd name="adj5" fmla="val 2463"/>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8BDF37-E217-474B-AA29-FD5FF48C1660}">
      <dsp:nvSpPr>
        <dsp:cNvPr id="0" name=""/>
        <dsp:cNvSpPr/>
      </dsp:nvSpPr>
      <dsp:spPr>
        <a:xfrm>
          <a:off x="199723" y="2299014"/>
          <a:ext cx="747622" cy="297304"/>
        </a:xfrm>
        <a:prstGeom prst="roundRect">
          <a:avLst>
            <a:gd name="adj" fmla="val 10000"/>
          </a:avLst>
        </a:prstGeom>
        <a:solidFill>
          <a:schemeClr val="lt1">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s-ES" sz="700" b="1" kern="1200" dirty="0"/>
            <a:t>PRIORIDAD POLÍTICA</a:t>
          </a:r>
        </a:p>
      </dsp:txBody>
      <dsp:txXfrm>
        <a:off x="208431" y="2307722"/>
        <a:ext cx="730206" cy="279888"/>
      </dsp:txXfrm>
    </dsp:sp>
    <dsp:sp modelId="{0E7FE0BB-F0CC-4945-9AD6-D5D28D495869}">
      <dsp:nvSpPr>
        <dsp:cNvPr id="0" name=""/>
        <dsp:cNvSpPr/>
      </dsp:nvSpPr>
      <dsp:spPr>
        <a:xfrm>
          <a:off x="1590885" y="865966"/>
          <a:ext cx="1301832" cy="1293882"/>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S" sz="1200" kern="1200" dirty="0"/>
            <a:t> ARCA</a:t>
          </a:r>
        </a:p>
        <a:p>
          <a:pPr marL="114300" lvl="1" indent="-114300" algn="l" defTabSz="533400">
            <a:lnSpc>
              <a:spcPct val="90000"/>
            </a:lnSpc>
            <a:spcBef>
              <a:spcPct val="0"/>
            </a:spcBef>
            <a:spcAft>
              <a:spcPct val="15000"/>
            </a:spcAft>
            <a:buChar char="•"/>
          </a:pPr>
          <a:r>
            <a:rPr lang="es-ES" sz="1200" kern="1200" dirty="0"/>
            <a:t> ACM</a:t>
          </a:r>
        </a:p>
        <a:p>
          <a:pPr marL="114300" lvl="1" indent="-114300" algn="l" defTabSz="533400">
            <a:lnSpc>
              <a:spcPct val="90000"/>
            </a:lnSpc>
            <a:spcBef>
              <a:spcPct val="0"/>
            </a:spcBef>
            <a:spcAft>
              <a:spcPct val="15000"/>
            </a:spcAft>
            <a:buChar char="•"/>
          </a:pPr>
          <a:r>
            <a:rPr lang="es-ES" sz="1200" kern="1200" dirty="0"/>
            <a:t> </a:t>
          </a:r>
          <a:r>
            <a:rPr lang="es-ES" sz="1200" kern="1200" dirty="0" err="1"/>
            <a:t>Micropobles</a:t>
          </a:r>
          <a:endParaRPr lang="es-ES" sz="1200" kern="1200" dirty="0"/>
        </a:p>
        <a:p>
          <a:pPr marL="114300" lvl="1" indent="-114300" algn="l" defTabSz="533400">
            <a:lnSpc>
              <a:spcPct val="90000"/>
            </a:lnSpc>
            <a:spcBef>
              <a:spcPct val="0"/>
            </a:spcBef>
            <a:spcAft>
              <a:spcPct val="15000"/>
            </a:spcAft>
            <a:buChar char="•"/>
          </a:pPr>
          <a:r>
            <a:rPr lang="es-ES" sz="1200" kern="1200" dirty="0"/>
            <a:t> CADS</a:t>
          </a:r>
        </a:p>
      </dsp:txBody>
      <dsp:txXfrm>
        <a:off x="1620661" y="1173002"/>
        <a:ext cx="1242280" cy="957069"/>
      </dsp:txXfrm>
    </dsp:sp>
    <dsp:sp modelId="{29903CF7-63F8-4EEE-9ECC-FA0D3D43CB2C}">
      <dsp:nvSpPr>
        <dsp:cNvPr id="0" name=""/>
        <dsp:cNvSpPr/>
      </dsp:nvSpPr>
      <dsp:spPr>
        <a:xfrm rot="20467658">
          <a:off x="2120449" y="185333"/>
          <a:ext cx="2005641" cy="2005641"/>
        </a:xfrm>
        <a:prstGeom prst="circularArrow">
          <a:avLst>
            <a:gd name="adj1" fmla="val 2025"/>
            <a:gd name="adj2" fmla="val 242789"/>
            <a:gd name="adj3" fmla="val 20291285"/>
            <a:gd name="adj4" fmla="val 13285096"/>
            <a:gd name="adj5" fmla="val 2363"/>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9CA341-8321-44B8-8CE2-A17BEFF1977E}">
      <dsp:nvSpPr>
        <dsp:cNvPr id="0" name=""/>
        <dsp:cNvSpPr/>
      </dsp:nvSpPr>
      <dsp:spPr>
        <a:xfrm>
          <a:off x="1745421" y="654653"/>
          <a:ext cx="747622" cy="297304"/>
        </a:xfrm>
        <a:prstGeom prst="roundRect">
          <a:avLst>
            <a:gd name="adj" fmla="val 10000"/>
          </a:avLst>
        </a:prstGeom>
        <a:solidFill>
          <a:schemeClr val="lt1">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s-ES" sz="700" b="1" kern="1200" dirty="0"/>
            <a:t>COMISIÓN REDACTORA</a:t>
          </a:r>
        </a:p>
      </dsp:txBody>
      <dsp:txXfrm>
        <a:off x="1754129" y="663361"/>
        <a:ext cx="730206" cy="279888"/>
      </dsp:txXfrm>
    </dsp:sp>
    <dsp:sp modelId="{8BB421F1-FE66-43AA-8576-F13A3C7EC824}">
      <dsp:nvSpPr>
        <dsp:cNvPr id="0" name=""/>
        <dsp:cNvSpPr/>
      </dsp:nvSpPr>
      <dsp:spPr>
        <a:xfrm>
          <a:off x="3034391" y="749867"/>
          <a:ext cx="1611457" cy="1495543"/>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355600">
            <a:lnSpc>
              <a:spcPct val="90000"/>
            </a:lnSpc>
            <a:spcBef>
              <a:spcPct val="0"/>
            </a:spcBef>
            <a:spcAft>
              <a:spcPct val="15000"/>
            </a:spcAft>
            <a:buChar char="•"/>
          </a:pPr>
          <a:endParaRPr lang="es-ES" sz="800" kern="1200"/>
        </a:p>
        <a:p>
          <a:pPr marL="57150" lvl="1" indent="-57150" algn="l" defTabSz="355600">
            <a:lnSpc>
              <a:spcPct val="90000"/>
            </a:lnSpc>
            <a:spcBef>
              <a:spcPct val="0"/>
            </a:spcBef>
            <a:spcAft>
              <a:spcPct val="15000"/>
            </a:spcAft>
            <a:buChar char="•"/>
          </a:pPr>
          <a:endParaRPr lang="es-ES" sz="800" kern="1200"/>
        </a:p>
        <a:p>
          <a:pPr marL="114300" lvl="1" indent="-114300" algn="l" defTabSz="533400">
            <a:lnSpc>
              <a:spcPct val="90000"/>
            </a:lnSpc>
            <a:spcBef>
              <a:spcPct val="0"/>
            </a:spcBef>
            <a:spcAft>
              <a:spcPct val="15000"/>
            </a:spcAft>
            <a:buChar char="•"/>
          </a:pPr>
          <a:r>
            <a:rPr lang="es-ES" sz="1200" kern="1200" dirty="0"/>
            <a:t>AGENTES SOCIALES Y ECONÓMICOS</a:t>
          </a:r>
          <a:endParaRPr lang="es-ES" sz="800" kern="1200" dirty="0"/>
        </a:p>
      </dsp:txBody>
      <dsp:txXfrm>
        <a:off x="3068808" y="784284"/>
        <a:ext cx="1542623" cy="1106236"/>
      </dsp:txXfrm>
    </dsp:sp>
    <dsp:sp modelId="{725C21E1-05BC-4946-A710-8D6B00000BBB}">
      <dsp:nvSpPr>
        <dsp:cNvPr id="0" name=""/>
        <dsp:cNvSpPr/>
      </dsp:nvSpPr>
      <dsp:spPr>
        <a:xfrm rot="928361">
          <a:off x="3912670" y="753522"/>
          <a:ext cx="2110507" cy="2110507"/>
        </a:xfrm>
        <a:prstGeom prst="leftCircularArrow">
          <a:avLst>
            <a:gd name="adj1" fmla="val 1925"/>
            <a:gd name="adj2" fmla="val 230196"/>
            <a:gd name="adj3" fmla="val 1007670"/>
            <a:gd name="adj4" fmla="val 8026453"/>
            <a:gd name="adj5" fmla="val 2245"/>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02FED5-43D4-41DF-A575-C95CE0D90E24}">
      <dsp:nvSpPr>
        <dsp:cNvPr id="0" name=""/>
        <dsp:cNvSpPr/>
      </dsp:nvSpPr>
      <dsp:spPr>
        <a:xfrm>
          <a:off x="3550669" y="2184364"/>
          <a:ext cx="747622" cy="297304"/>
        </a:xfrm>
        <a:prstGeom prst="roundRect">
          <a:avLst>
            <a:gd name="adj" fmla="val 10000"/>
          </a:avLst>
        </a:prstGeom>
        <a:solidFill>
          <a:schemeClr val="lt1">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s-ES" sz="700" b="1" kern="1200" dirty="0"/>
            <a:t>COMISIÓN MOTORA</a:t>
          </a:r>
          <a:r>
            <a:rPr lang="es-ES" sz="700" kern="1200" dirty="0"/>
            <a:t> </a:t>
          </a:r>
          <a:endParaRPr lang="es-ES" sz="700" b="1" kern="1200" dirty="0"/>
        </a:p>
      </dsp:txBody>
      <dsp:txXfrm>
        <a:off x="3559377" y="2193072"/>
        <a:ext cx="730206" cy="279888"/>
      </dsp:txXfrm>
    </dsp:sp>
    <dsp:sp modelId="{5E4F09C0-6D3E-445A-B1E5-202529258DD5}">
      <dsp:nvSpPr>
        <dsp:cNvPr id="0" name=""/>
        <dsp:cNvSpPr/>
      </dsp:nvSpPr>
      <dsp:spPr>
        <a:xfrm>
          <a:off x="4936158" y="838290"/>
          <a:ext cx="1711301" cy="1280486"/>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S" sz="1200" kern="1200" dirty="0"/>
            <a:t>GALS y entidades locales</a:t>
          </a:r>
        </a:p>
      </dsp:txBody>
      <dsp:txXfrm>
        <a:off x="4965626" y="1142148"/>
        <a:ext cx="1652365" cy="947160"/>
      </dsp:txXfrm>
    </dsp:sp>
    <dsp:sp modelId="{86574237-9515-4276-BCE3-21A52997E3DC}">
      <dsp:nvSpPr>
        <dsp:cNvPr id="0" name=""/>
        <dsp:cNvSpPr/>
      </dsp:nvSpPr>
      <dsp:spPr>
        <a:xfrm rot="20097817">
          <a:off x="5489862" y="296248"/>
          <a:ext cx="2028728" cy="2028728"/>
        </a:xfrm>
        <a:prstGeom prst="circularArrow">
          <a:avLst>
            <a:gd name="adj1" fmla="val 2002"/>
            <a:gd name="adj2" fmla="val 239900"/>
            <a:gd name="adj3" fmla="val 20229150"/>
            <a:gd name="adj4" fmla="val 13220071"/>
            <a:gd name="adj5" fmla="val 2336"/>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37ACEE-F0CB-450D-9E21-107B0795F289}">
      <dsp:nvSpPr>
        <dsp:cNvPr id="0" name=""/>
        <dsp:cNvSpPr/>
      </dsp:nvSpPr>
      <dsp:spPr>
        <a:xfrm>
          <a:off x="5306613" y="682549"/>
          <a:ext cx="915859" cy="505899"/>
        </a:xfrm>
        <a:prstGeom prst="roundRect">
          <a:avLst>
            <a:gd name="adj" fmla="val 10000"/>
          </a:avLst>
        </a:prstGeom>
        <a:solidFill>
          <a:schemeClr val="lt1">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s-ES" sz="700" b="1" kern="1200" dirty="0"/>
            <a:t>PARTICIPACIÓN TERRITORIAL</a:t>
          </a:r>
        </a:p>
      </dsp:txBody>
      <dsp:txXfrm>
        <a:off x="5321430" y="697366"/>
        <a:ext cx="886225" cy="476265"/>
      </dsp:txXfrm>
    </dsp:sp>
    <dsp:sp modelId="{37A5C970-A73A-4361-BCEB-CA43E5EB701D}">
      <dsp:nvSpPr>
        <dsp:cNvPr id="0" name=""/>
        <dsp:cNvSpPr/>
      </dsp:nvSpPr>
      <dsp:spPr>
        <a:xfrm>
          <a:off x="6840893" y="799394"/>
          <a:ext cx="1340867" cy="1396488"/>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s-ES" sz="1100" kern="1200" dirty="0"/>
            <a:t>Consenso</a:t>
          </a:r>
        </a:p>
        <a:p>
          <a:pPr marL="57150" lvl="1" indent="-57150" algn="l" defTabSz="488950">
            <a:lnSpc>
              <a:spcPct val="90000"/>
            </a:lnSpc>
            <a:spcBef>
              <a:spcPct val="0"/>
            </a:spcBef>
            <a:spcAft>
              <a:spcPct val="15000"/>
            </a:spcAft>
            <a:buChar char="•"/>
          </a:pPr>
          <a:r>
            <a:rPr lang="es-ES" sz="1100" kern="1200" dirty="0" err="1"/>
            <a:t>Aprovación</a:t>
          </a:r>
          <a:r>
            <a:rPr lang="es-ES" sz="1100" kern="1200" dirty="0"/>
            <a:t> final</a:t>
          </a:r>
        </a:p>
        <a:p>
          <a:pPr marL="57150" lvl="1" indent="-57150" algn="l" defTabSz="488950">
            <a:lnSpc>
              <a:spcPct val="90000"/>
            </a:lnSpc>
            <a:spcBef>
              <a:spcPct val="0"/>
            </a:spcBef>
            <a:spcAft>
              <a:spcPct val="15000"/>
            </a:spcAft>
            <a:buChar char="•"/>
          </a:pPr>
          <a:r>
            <a:rPr lang="es-ES" sz="1100" kern="1200" dirty="0"/>
            <a:t>Firma</a:t>
          </a:r>
        </a:p>
        <a:p>
          <a:pPr marL="57150" lvl="1" indent="-57150" algn="l" defTabSz="488950">
            <a:lnSpc>
              <a:spcPct val="90000"/>
            </a:lnSpc>
            <a:spcBef>
              <a:spcPct val="0"/>
            </a:spcBef>
            <a:spcAft>
              <a:spcPct val="15000"/>
            </a:spcAft>
            <a:buChar char="•"/>
          </a:pPr>
          <a:r>
            <a:rPr lang="es-ES" sz="1100" kern="1200" dirty="0"/>
            <a:t>Acuerdo de gobierno</a:t>
          </a:r>
        </a:p>
        <a:p>
          <a:pPr marL="57150" lvl="1" indent="-57150" algn="l" defTabSz="488950">
            <a:lnSpc>
              <a:spcPct val="90000"/>
            </a:lnSpc>
            <a:spcBef>
              <a:spcPct val="0"/>
            </a:spcBef>
            <a:spcAft>
              <a:spcPct val="15000"/>
            </a:spcAft>
            <a:buChar char="•"/>
          </a:pPr>
          <a:r>
            <a:rPr lang="es-ES" sz="1100" kern="1200" dirty="0"/>
            <a:t>Implementación</a:t>
          </a:r>
        </a:p>
      </dsp:txBody>
      <dsp:txXfrm>
        <a:off x="6873030" y="831531"/>
        <a:ext cx="1276593" cy="1032967"/>
      </dsp:txXfrm>
    </dsp:sp>
    <dsp:sp modelId="{91FBA1D8-466D-4819-A13A-4AA294FE5616}">
      <dsp:nvSpPr>
        <dsp:cNvPr id="0" name=""/>
        <dsp:cNvSpPr/>
      </dsp:nvSpPr>
      <dsp:spPr>
        <a:xfrm>
          <a:off x="7160195" y="2156509"/>
          <a:ext cx="988693" cy="668436"/>
        </a:xfrm>
        <a:prstGeom prst="roundRect">
          <a:avLst>
            <a:gd name="adj" fmla="val 10000"/>
          </a:avLst>
        </a:prstGeom>
        <a:solidFill>
          <a:schemeClr val="lt1">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s-ES" sz="700" kern="1200" dirty="0"/>
            <a:t> </a:t>
          </a:r>
          <a:r>
            <a:rPr lang="es-ES" sz="900" b="1" kern="1200" dirty="0"/>
            <a:t> FIRMA Y ACUERDO DE GOBIERNO</a:t>
          </a:r>
          <a:endParaRPr lang="es-ES" sz="700" b="1" kern="1200" dirty="0"/>
        </a:p>
      </dsp:txBody>
      <dsp:txXfrm>
        <a:off x="7179773" y="2176087"/>
        <a:ext cx="949537" cy="629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AE03C-5BE6-4FA4-8CD3-6923466E226E}">
      <dsp:nvSpPr>
        <dsp:cNvPr id="0" name=""/>
        <dsp:cNvSpPr/>
      </dsp:nvSpPr>
      <dsp:spPr>
        <a:xfrm>
          <a:off x="2634" y="555366"/>
          <a:ext cx="1341197" cy="61936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ca-ES" sz="1100" kern="1200" dirty="0">
              <a:latin typeface="Arial" panose="020B0604020202020204" pitchFamily="34" charset="0"/>
              <a:cs typeface="Arial" panose="020B0604020202020204" pitchFamily="34" charset="0"/>
            </a:rPr>
            <a:t>VOLUNTAD POLÍTICA</a:t>
          </a:r>
        </a:p>
      </dsp:txBody>
      <dsp:txXfrm>
        <a:off x="2634" y="555366"/>
        <a:ext cx="1341197" cy="412909"/>
      </dsp:txXfrm>
    </dsp:sp>
    <dsp:sp modelId="{849FC40A-0687-4E29-A9EA-8CD612BE2C1C}">
      <dsp:nvSpPr>
        <dsp:cNvPr id="0" name=""/>
        <dsp:cNvSpPr/>
      </dsp:nvSpPr>
      <dsp:spPr>
        <a:xfrm>
          <a:off x="277337" y="968276"/>
          <a:ext cx="1341197" cy="175848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ca-ES" sz="1100" kern="1200" dirty="0" err="1">
              <a:latin typeface="Arial" panose="020B0604020202020204" pitchFamily="34" charset="0"/>
              <a:cs typeface="Arial" panose="020B0604020202020204" pitchFamily="34" charset="0"/>
            </a:rPr>
            <a:t>Ministerio</a:t>
          </a:r>
          <a:r>
            <a:rPr lang="ca-ES" sz="1100" kern="1200" dirty="0">
              <a:latin typeface="Arial" panose="020B0604020202020204" pitchFamily="34" charset="0"/>
              <a:cs typeface="Arial" panose="020B0604020202020204" pitchFamily="34" charset="0"/>
            </a:rPr>
            <a:t> Agricultura</a:t>
          </a:r>
        </a:p>
        <a:p>
          <a:pPr marL="57150" lvl="1" indent="-57150" algn="l" defTabSz="488950">
            <a:lnSpc>
              <a:spcPct val="90000"/>
            </a:lnSpc>
            <a:spcBef>
              <a:spcPct val="0"/>
            </a:spcBef>
            <a:spcAft>
              <a:spcPct val="15000"/>
            </a:spcAft>
            <a:buChar char="•"/>
          </a:pPr>
          <a:r>
            <a:rPr lang="ca-ES" sz="1100" kern="1200" dirty="0" err="1">
              <a:latin typeface="Arial" panose="020B0604020202020204" pitchFamily="34" charset="0"/>
              <a:cs typeface="Arial" panose="020B0604020202020204" pitchFamily="34" charset="0"/>
            </a:rPr>
            <a:t>Ministerio</a:t>
          </a:r>
          <a:r>
            <a:rPr lang="ca-ES" sz="1100" kern="1200" dirty="0">
              <a:latin typeface="Arial" panose="020B0604020202020204" pitchFamily="34" charset="0"/>
              <a:cs typeface="Arial" panose="020B0604020202020204" pitchFamily="34" charset="0"/>
            </a:rPr>
            <a:t> de </a:t>
          </a:r>
          <a:r>
            <a:rPr lang="ca-ES" sz="1100" kern="1200" dirty="0" err="1">
              <a:latin typeface="Arial" panose="020B0604020202020204" pitchFamily="34" charset="0"/>
              <a:cs typeface="Arial" panose="020B0604020202020204" pitchFamily="34" charset="0"/>
            </a:rPr>
            <a:t>Cohesión</a:t>
          </a:r>
          <a:r>
            <a:rPr lang="ca-ES" sz="1100" kern="1200" dirty="0">
              <a:latin typeface="Arial" panose="020B0604020202020204" pitchFamily="34" charset="0"/>
              <a:cs typeface="Arial" panose="020B0604020202020204" pitchFamily="34" charset="0"/>
            </a:rPr>
            <a:t> Territorial</a:t>
          </a:r>
        </a:p>
      </dsp:txBody>
      <dsp:txXfrm>
        <a:off x="316619" y="1007558"/>
        <a:ext cx="1262633" cy="1679923"/>
      </dsp:txXfrm>
    </dsp:sp>
    <dsp:sp modelId="{D5296455-EF8E-4B36-9E77-E68AB8DE699D}">
      <dsp:nvSpPr>
        <dsp:cNvPr id="0" name=""/>
        <dsp:cNvSpPr/>
      </dsp:nvSpPr>
      <dsp:spPr>
        <a:xfrm>
          <a:off x="1547152" y="594862"/>
          <a:ext cx="431039" cy="33391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a-ES" sz="900" kern="1200"/>
        </a:p>
      </dsp:txBody>
      <dsp:txXfrm>
        <a:off x="1547152" y="661646"/>
        <a:ext cx="330863" cy="200351"/>
      </dsp:txXfrm>
    </dsp:sp>
    <dsp:sp modelId="{A78003F8-A625-4DE6-A52E-A3B73529420B}">
      <dsp:nvSpPr>
        <dsp:cNvPr id="0" name=""/>
        <dsp:cNvSpPr/>
      </dsp:nvSpPr>
      <dsp:spPr>
        <a:xfrm>
          <a:off x="2157114" y="555366"/>
          <a:ext cx="1341197" cy="61936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ca-ES" sz="1100" kern="1200" dirty="0">
              <a:latin typeface="Arial" panose="020B0604020202020204" pitchFamily="34" charset="0"/>
              <a:cs typeface="Arial" panose="020B0604020202020204" pitchFamily="34" charset="0"/>
            </a:rPr>
            <a:t>REDACCIÓN</a:t>
          </a:r>
        </a:p>
      </dsp:txBody>
      <dsp:txXfrm>
        <a:off x="2157114" y="555366"/>
        <a:ext cx="1341197" cy="412909"/>
      </dsp:txXfrm>
    </dsp:sp>
    <dsp:sp modelId="{5AF308F1-36FA-47B9-A888-B1899A2530DF}">
      <dsp:nvSpPr>
        <dsp:cNvPr id="0" name=""/>
        <dsp:cNvSpPr/>
      </dsp:nvSpPr>
      <dsp:spPr>
        <a:xfrm>
          <a:off x="2431818" y="968276"/>
          <a:ext cx="1341197" cy="175848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ca-ES" sz="1100" kern="1200" dirty="0" err="1">
              <a:latin typeface="Arial" panose="020B0604020202020204" pitchFamily="34" charset="0"/>
              <a:cs typeface="Arial" panose="020B0604020202020204" pitchFamily="34" charset="0"/>
            </a:rPr>
            <a:t>Asociación</a:t>
          </a:r>
          <a:r>
            <a:rPr lang="ca-ES" sz="1100" kern="1200" dirty="0">
              <a:latin typeface="Arial" panose="020B0604020202020204" pitchFamily="34" charset="0"/>
              <a:cs typeface="Arial" panose="020B0604020202020204" pitchFamily="34" charset="0"/>
            </a:rPr>
            <a:t> Alcaldes </a:t>
          </a:r>
          <a:r>
            <a:rPr lang="ca-ES" sz="1100" kern="1200" dirty="0" err="1">
              <a:latin typeface="Arial" panose="020B0604020202020204" pitchFamily="34" charset="0"/>
              <a:cs typeface="Arial" panose="020B0604020202020204" pitchFamily="34" charset="0"/>
            </a:rPr>
            <a:t>Rurales</a:t>
          </a:r>
          <a:endParaRPr lang="ca-ES"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ca-ES" sz="1100" kern="1200" dirty="0" err="1">
              <a:latin typeface="Arial" panose="020B0604020202020204" pitchFamily="34" charset="0"/>
              <a:cs typeface="Arial" panose="020B0604020202020204" pitchFamily="34" charset="0"/>
            </a:rPr>
            <a:t>Asociación</a:t>
          </a:r>
          <a:r>
            <a:rPr lang="ca-ES" sz="1100" kern="1200" dirty="0">
              <a:latin typeface="Arial" panose="020B0604020202020204" pitchFamily="34" charset="0"/>
              <a:cs typeface="Arial" panose="020B0604020202020204" pitchFamily="34" charset="0"/>
            </a:rPr>
            <a:t> Nacional </a:t>
          </a:r>
          <a:r>
            <a:rPr lang="ca-ES" sz="1100" kern="1200" dirty="0" err="1">
              <a:latin typeface="Arial" panose="020B0604020202020204" pitchFamily="34" charset="0"/>
              <a:cs typeface="Arial" panose="020B0604020202020204" pitchFamily="34" charset="0"/>
            </a:rPr>
            <a:t>Nuevas</a:t>
          </a:r>
          <a:r>
            <a:rPr lang="ca-ES" sz="1100" kern="1200" dirty="0">
              <a:latin typeface="Arial" panose="020B0604020202020204" pitchFamily="34" charset="0"/>
              <a:cs typeface="Arial" panose="020B0604020202020204" pitchFamily="34" charset="0"/>
            </a:rPr>
            <a:t> </a:t>
          </a:r>
          <a:r>
            <a:rPr lang="ca-ES" sz="1100" kern="1200" dirty="0" err="1">
              <a:latin typeface="Arial" panose="020B0604020202020204" pitchFamily="34" charset="0"/>
              <a:cs typeface="Arial" panose="020B0604020202020204" pitchFamily="34" charset="0"/>
            </a:rPr>
            <a:t>Ruralidades</a:t>
          </a:r>
          <a:endParaRPr lang="ca-ES"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ca-ES" sz="1100" kern="1200" dirty="0" err="1">
              <a:latin typeface="Arial" panose="020B0604020202020204" pitchFamily="34" charset="0"/>
              <a:cs typeface="Arial" panose="020B0604020202020204" pitchFamily="34" charset="0"/>
            </a:rPr>
            <a:t>Asociación</a:t>
          </a:r>
          <a:r>
            <a:rPr lang="ca-ES" sz="1100" kern="1200" dirty="0">
              <a:latin typeface="Arial" panose="020B0604020202020204" pitchFamily="34" charset="0"/>
              <a:cs typeface="Arial" panose="020B0604020202020204" pitchFamily="34" charset="0"/>
            </a:rPr>
            <a:t> de </a:t>
          </a:r>
          <a:r>
            <a:rPr lang="ca-ES" sz="1100" kern="1200" dirty="0" err="1">
              <a:latin typeface="Arial" panose="020B0604020202020204" pitchFamily="34" charset="0"/>
              <a:cs typeface="Arial" panose="020B0604020202020204" pitchFamily="34" charset="0"/>
            </a:rPr>
            <a:t>Pueblos</a:t>
          </a:r>
          <a:r>
            <a:rPr lang="ca-ES" sz="1100" kern="1200" dirty="0">
              <a:latin typeface="Arial" panose="020B0604020202020204" pitchFamily="34" charset="0"/>
              <a:cs typeface="Arial" panose="020B0604020202020204" pitchFamily="34" charset="0"/>
            </a:rPr>
            <a:t> </a:t>
          </a:r>
          <a:r>
            <a:rPr lang="ca-ES" sz="1100" kern="1200" dirty="0" err="1">
              <a:latin typeface="Arial" panose="020B0604020202020204" pitchFamily="34" charset="0"/>
              <a:cs typeface="Arial" panose="020B0604020202020204" pitchFamily="34" charset="0"/>
            </a:rPr>
            <a:t>Pequeños</a:t>
          </a:r>
          <a:endParaRPr lang="ca-ES"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ca-ES" sz="1100" kern="1200" dirty="0">
              <a:latin typeface="Arial" panose="020B0604020202020204" pitchFamily="34" charset="0"/>
              <a:cs typeface="Arial" panose="020B0604020202020204" pitchFamily="34" charset="0"/>
            </a:rPr>
            <a:t>Leader France</a:t>
          </a:r>
        </a:p>
      </dsp:txBody>
      <dsp:txXfrm>
        <a:off x="2471100" y="1007558"/>
        <a:ext cx="1262633" cy="1679923"/>
      </dsp:txXfrm>
    </dsp:sp>
    <dsp:sp modelId="{4E62FC11-F417-4C17-90A8-A1A7391177D7}">
      <dsp:nvSpPr>
        <dsp:cNvPr id="0" name=""/>
        <dsp:cNvSpPr/>
      </dsp:nvSpPr>
      <dsp:spPr>
        <a:xfrm>
          <a:off x="3701633" y="594862"/>
          <a:ext cx="431039" cy="33391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a-ES" sz="900" kern="1200"/>
        </a:p>
      </dsp:txBody>
      <dsp:txXfrm>
        <a:off x="3701633" y="661646"/>
        <a:ext cx="330863" cy="200351"/>
      </dsp:txXfrm>
    </dsp:sp>
    <dsp:sp modelId="{72FD438F-BC54-455B-9FEE-786CD962F391}">
      <dsp:nvSpPr>
        <dsp:cNvPr id="0" name=""/>
        <dsp:cNvSpPr/>
      </dsp:nvSpPr>
      <dsp:spPr>
        <a:xfrm>
          <a:off x="4311595" y="555366"/>
          <a:ext cx="1341197" cy="61936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ca-ES" sz="1100" kern="1200" dirty="0">
              <a:latin typeface="Arial" panose="020B0604020202020204" pitchFamily="34" charset="0"/>
              <a:cs typeface="Arial" panose="020B0604020202020204" pitchFamily="34" charset="0"/>
            </a:rPr>
            <a:t>GRAN PARTICIPACIÓN</a:t>
          </a:r>
        </a:p>
      </dsp:txBody>
      <dsp:txXfrm>
        <a:off x="4311595" y="555366"/>
        <a:ext cx="1341197" cy="412909"/>
      </dsp:txXfrm>
    </dsp:sp>
    <dsp:sp modelId="{5765AE1D-4999-432C-B171-A23728C84FD9}">
      <dsp:nvSpPr>
        <dsp:cNvPr id="0" name=""/>
        <dsp:cNvSpPr/>
      </dsp:nvSpPr>
      <dsp:spPr>
        <a:xfrm>
          <a:off x="4459086" y="968276"/>
          <a:ext cx="1595622" cy="175848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ca-ES" sz="1100" kern="1200" dirty="0">
              <a:latin typeface="Arial" panose="020B0604020202020204" pitchFamily="34" charset="0"/>
              <a:cs typeface="Arial" panose="020B0604020202020204" pitchFamily="34" charset="0"/>
            </a:rPr>
            <a:t>3 meses de </a:t>
          </a:r>
          <a:r>
            <a:rPr lang="ca-ES" sz="1100" kern="1200" dirty="0" err="1">
              <a:latin typeface="Arial" panose="020B0604020202020204" pitchFamily="34" charset="0"/>
              <a:cs typeface="Arial" panose="020B0604020202020204" pitchFamily="34" charset="0"/>
            </a:rPr>
            <a:t>consultas</a:t>
          </a:r>
          <a:endParaRPr lang="ca-ES"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ca-ES" sz="1100" kern="1200" dirty="0">
              <a:latin typeface="Arial" panose="020B0604020202020204" pitchFamily="34" charset="0"/>
              <a:cs typeface="Arial" panose="020B0604020202020204" pitchFamily="34" charset="0"/>
            </a:rPr>
            <a:t> 60 </a:t>
          </a:r>
          <a:r>
            <a:rPr lang="ca-ES" sz="1100" kern="1200" dirty="0" err="1">
              <a:latin typeface="Arial" panose="020B0604020202020204" pitchFamily="34" charset="0"/>
              <a:cs typeface="Arial" panose="020B0604020202020204" pitchFamily="34" charset="0"/>
            </a:rPr>
            <a:t>grupos</a:t>
          </a:r>
          <a:r>
            <a:rPr lang="ca-ES" sz="1100" kern="1200" dirty="0">
              <a:latin typeface="Arial" panose="020B0604020202020204" pitchFamily="34" charset="0"/>
              <a:cs typeface="Arial" panose="020B0604020202020204" pitchFamily="34" charset="0"/>
            </a:rPr>
            <a:t> de </a:t>
          </a:r>
          <a:r>
            <a:rPr lang="ca-ES" sz="1100" kern="1200" dirty="0" err="1">
              <a:latin typeface="Arial" panose="020B0604020202020204" pitchFamily="34" charset="0"/>
              <a:cs typeface="Arial" panose="020B0604020202020204" pitchFamily="34" charset="0"/>
            </a:rPr>
            <a:t>trabajos</a:t>
          </a:r>
          <a:r>
            <a:rPr lang="ca-ES" sz="1100" kern="1200" dirty="0">
              <a:latin typeface="Arial" panose="020B0604020202020204" pitchFamily="34" charset="0"/>
              <a:cs typeface="Arial" panose="020B0604020202020204" pitchFamily="34" charset="0"/>
            </a:rPr>
            <a:t> </a:t>
          </a:r>
          <a:r>
            <a:rPr lang="ca-ES" sz="1100" kern="1200" dirty="0" err="1">
              <a:latin typeface="Arial" panose="020B0604020202020204" pitchFamily="34" charset="0"/>
              <a:cs typeface="Arial" panose="020B0604020202020204" pitchFamily="34" charset="0"/>
            </a:rPr>
            <a:t>organizados</a:t>
          </a:r>
          <a:endParaRPr lang="ca-ES"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ca-ES" sz="1100" kern="1200" dirty="0">
              <a:latin typeface="Arial" panose="020B0604020202020204" pitchFamily="34" charset="0"/>
              <a:cs typeface="Arial" panose="020B0604020202020204" pitchFamily="34" charset="0"/>
            </a:rPr>
            <a:t> 180 </a:t>
          </a:r>
          <a:r>
            <a:rPr lang="ca-ES" sz="1100" kern="1200" dirty="0" err="1">
              <a:latin typeface="Arial" panose="020B0604020202020204" pitchFamily="34" charset="0"/>
              <a:cs typeface="Arial" panose="020B0604020202020204" pitchFamily="34" charset="0"/>
            </a:rPr>
            <a:t>entrevistas</a:t>
          </a:r>
          <a:endParaRPr lang="ca-ES" sz="1100" kern="1200" dirty="0">
            <a:latin typeface="Arial" panose="020B0604020202020204" pitchFamily="34" charset="0"/>
            <a:cs typeface="Arial" panose="020B0604020202020204" pitchFamily="34" charset="0"/>
          </a:endParaRPr>
        </a:p>
      </dsp:txBody>
      <dsp:txXfrm>
        <a:off x="4505820" y="1015010"/>
        <a:ext cx="1502154" cy="1665019"/>
      </dsp:txXfrm>
    </dsp:sp>
    <dsp:sp modelId="{C064F0E4-C588-4038-8029-186A683398A0}">
      <dsp:nvSpPr>
        <dsp:cNvPr id="0" name=""/>
        <dsp:cNvSpPr/>
      </dsp:nvSpPr>
      <dsp:spPr>
        <a:xfrm>
          <a:off x="5887917" y="594862"/>
          <a:ext cx="498462" cy="33391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a-ES" sz="900" kern="1200"/>
        </a:p>
      </dsp:txBody>
      <dsp:txXfrm>
        <a:off x="5887917" y="661646"/>
        <a:ext cx="398286" cy="200351"/>
      </dsp:txXfrm>
    </dsp:sp>
    <dsp:sp modelId="{03C8F5BA-7E1F-4F21-907A-8FB56001DCFF}">
      <dsp:nvSpPr>
        <dsp:cNvPr id="0" name=""/>
        <dsp:cNvSpPr/>
      </dsp:nvSpPr>
      <dsp:spPr>
        <a:xfrm>
          <a:off x="6593288" y="555366"/>
          <a:ext cx="1341197" cy="61936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ca-ES" sz="1100" kern="1200" dirty="0">
              <a:latin typeface="Arial" panose="020B0604020202020204" pitchFamily="34" charset="0"/>
              <a:cs typeface="Arial" panose="020B0604020202020204" pitchFamily="34" charset="0"/>
            </a:rPr>
            <a:t>AGENDA RURAL</a:t>
          </a:r>
        </a:p>
      </dsp:txBody>
      <dsp:txXfrm>
        <a:off x="6593288" y="555366"/>
        <a:ext cx="1341197" cy="412909"/>
      </dsp:txXfrm>
    </dsp:sp>
    <dsp:sp modelId="{A29A44DA-E345-4C33-A231-8A4ACA516B63}">
      <dsp:nvSpPr>
        <dsp:cNvPr id="0" name=""/>
        <dsp:cNvSpPr/>
      </dsp:nvSpPr>
      <dsp:spPr>
        <a:xfrm>
          <a:off x="6867992" y="968276"/>
          <a:ext cx="1341197" cy="175848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ca-ES" sz="1100" kern="1200" dirty="0">
              <a:latin typeface="Arial" panose="020B0604020202020204" pitchFamily="34" charset="0"/>
              <a:cs typeface="Arial" panose="020B0604020202020204" pitchFamily="34" charset="0"/>
            </a:rPr>
            <a:t>200 acciones </a:t>
          </a:r>
          <a:r>
            <a:rPr lang="ca-ES" sz="1100" kern="1200" dirty="0" err="1">
              <a:latin typeface="Arial" panose="020B0604020202020204" pitchFamily="34" charset="0"/>
              <a:cs typeface="Arial" panose="020B0604020202020204" pitchFamily="34" charset="0"/>
            </a:rPr>
            <a:t>concretas</a:t>
          </a:r>
          <a:r>
            <a:rPr lang="ca-ES" sz="1100" kern="1200" dirty="0">
              <a:latin typeface="Arial" panose="020B0604020202020204" pitchFamily="34" charset="0"/>
              <a:cs typeface="Arial" panose="020B0604020202020204" pitchFamily="34" charset="0"/>
            </a:rPr>
            <a:t> </a:t>
          </a:r>
          <a:r>
            <a:rPr lang="ca-ES" sz="1100" kern="1200" dirty="0" err="1">
              <a:latin typeface="Arial" panose="020B0604020202020204" pitchFamily="34" charset="0"/>
              <a:cs typeface="Arial" panose="020B0604020202020204" pitchFamily="34" charset="0"/>
            </a:rPr>
            <a:t>tomadas</a:t>
          </a:r>
          <a:r>
            <a:rPr lang="ca-ES" sz="1100" kern="1200" dirty="0">
              <a:latin typeface="Arial" panose="020B0604020202020204" pitchFamily="34" charset="0"/>
              <a:cs typeface="Arial" panose="020B0604020202020204" pitchFamily="34" charset="0"/>
            </a:rPr>
            <a:t> por el </a:t>
          </a:r>
          <a:r>
            <a:rPr lang="ca-ES" sz="1100" kern="1200" dirty="0" err="1">
              <a:latin typeface="Arial" panose="020B0604020202020204" pitchFamily="34" charset="0"/>
              <a:cs typeface="Arial" panose="020B0604020202020204" pitchFamily="34" charset="0"/>
            </a:rPr>
            <a:t>Gobierno</a:t>
          </a:r>
          <a:r>
            <a:rPr lang="ca-ES" sz="1100" kern="1200" dirty="0">
              <a:latin typeface="Arial" panose="020B0604020202020204" pitchFamily="34" charset="0"/>
              <a:cs typeface="Arial" panose="020B0604020202020204" pitchFamily="34" charset="0"/>
            </a:rPr>
            <a:t>.</a:t>
          </a:r>
        </a:p>
        <a:p>
          <a:pPr marL="57150" lvl="1" indent="-57150" algn="l" defTabSz="488950">
            <a:lnSpc>
              <a:spcPct val="90000"/>
            </a:lnSpc>
            <a:spcBef>
              <a:spcPct val="0"/>
            </a:spcBef>
            <a:spcAft>
              <a:spcPct val="15000"/>
            </a:spcAft>
            <a:buChar char="•"/>
          </a:pPr>
          <a:r>
            <a:rPr lang="ca-ES" sz="1100" kern="1200" dirty="0">
              <a:latin typeface="Arial" panose="020B0604020202020204" pitchFamily="34" charset="0"/>
              <a:cs typeface="Arial" panose="020B0604020202020204" pitchFamily="34" charset="0"/>
            </a:rPr>
            <a:t>50 de </a:t>
          </a:r>
          <a:r>
            <a:rPr lang="ca-ES" sz="1100" kern="1200" dirty="0" err="1">
              <a:latin typeface="Arial" panose="020B0604020202020204" pitchFamily="34" charset="0"/>
              <a:cs typeface="Arial" panose="020B0604020202020204" pitchFamily="34" charset="0"/>
            </a:rPr>
            <a:t>prioritarias</a:t>
          </a:r>
          <a:r>
            <a:rPr lang="ca-ES" sz="1100" kern="1200" dirty="0">
              <a:latin typeface="Arial" panose="020B0604020202020204" pitchFamily="34" charset="0"/>
              <a:cs typeface="Arial" panose="020B0604020202020204" pitchFamily="34" charset="0"/>
            </a:rPr>
            <a:t> y </a:t>
          </a:r>
          <a:r>
            <a:rPr lang="ca-ES" sz="1100" kern="1200" dirty="0" err="1">
              <a:latin typeface="Arial" panose="020B0604020202020204" pitchFamily="34" charset="0"/>
              <a:cs typeface="Arial" panose="020B0604020202020204" pitchFamily="34" charset="0"/>
            </a:rPr>
            <a:t>priorizadas</a:t>
          </a:r>
          <a:endParaRPr lang="ca-ES"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ca-ES" sz="1100" kern="1200" dirty="0">
              <a:latin typeface="Arial" panose="020B0604020202020204" pitchFamily="34" charset="0"/>
              <a:cs typeface="Arial" panose="020B0604020202020204" pitchFamily="34" charset="0"/>
            </a:rPr>
            <a:t>10 de </a:t>
          </a:r>
          <a:r>
            <a:rPr lang="ca-ES" sz="1100" kern="1200" dirty="0" err="1">
              <a:latin typeface="Arial" panose="020B0604020202020204" pitchFamily="34" charset="0"/>
              <a:cs typeface="Arial" panose="020B0604020202020204" pitchFamily="34" charset="0"/>
            </a:rPr>
            <a:t>instrumentales</a:t>
          </a:r>
          <a:endParaRPr lang="ca-ES" sz="1100" kern="1200" dirty="0">
            <a:latin typeface="Arial" panose="020B0604020202020204" pitchFamily="34" charset="0"/>
            <a:cs typeface="Arial" panose="020B0604020202020204" pitchFamily="34" charset="0"/>
          </a:endParaRPr>
        </a:p>
      </dsp:txBody>
      <dsp:txXfrm>
        <a:off x="6907274" y="1007558"/>
        <a:ext cx="1262633" cy="16799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02046-281F-472F-8CBA-B34454BCDF74}">
      <dsp:nvSpPr>
        <dsp:cNvPr id="0" name=""/>
        <dsp:cNvSpPr/>
      </dsp:nvSpPr>
      <dsp:spPr>
        <a:xfrm>
          <a:off x="632829" y="0"/>
          <a:ext cx="7172067" cy="3651250"/>
        </a:xfrm>
        <a:prstGeom prst="rightArrow">
          <a:avLst/>
        </a:prstGeom>
        <a:solidFill>
          <a:schemeClr val="accent6">
            <a:lumMod val="50000"/>
          </a:schemeClr>
        </a:solidFill>
        <a:ln>
          <a:noFill/>
        </a:ln>
        <a:effectLst/>
      </dsp:spPr>
      <dsp:style>
        <a:lnRef idx="0">
          <a:scrgbClr r="0" g="0" b="0"/>
        </a:lnRef>
        <a:fillRef idx="1">
          <a:scrgbClr r="0" g="0" b="0"/>
        </a:fillRef>
        <a:effectRef idx="0">
          <a:scrgbClr r="0" g="0" b="0"/>
        </a:effectRef>
        <a:fontRef idx="minor"/>
      </dsp:style>
    </dsp:sp>
    <dsp:sp modelId="{197AE76B-A7AA-414F-9A21-27F02CEE3C0D}">
      <dsp:nvSpPr>
        <dsp:cNvPr id="0" name=""/>
        <dsp:cNvSpPr/>
      </dsp:nvSpPr>
      <dsp:spPr>
        <a:xfrm>
          <a:off x="2317" y="1095375"/>
          <a:ext cx="1349294" cy="1460500"/>
        </a:xfrm>
        <a:prstGeom prst="roundRect">
          <a:avLst/>
        </a:prstGeom>
        <a:solidFill>
          <a:schemeClr val="tx1">
            <a:lumMod val="95000"/>
            <a:lumOff val="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a-ES" sz="1000" kern="1200" dirty="0" err="1"/>
            <a:t>Aportaciones</a:t>
          </a:r>
          <a:r>
            <a:rPr lang="ca-ES" sz="1000" kern="1200" dirty="0"/>
            <a:t> </a:t>
          </a:r>
          <a:r>
            <a:rPr lang="ca-ES" sz="1000" kern="1200" dirty="0" err="1"/>
            <a:t>iniciales</a:t>
          </a:r>
          <a:r>
            <a:rPr lang="ca-ES" sz="1000" kern="1200" dirty="0"/>
            <a:t> y talleres </a:t>
          </a:r>
          <a:r>
            <a:rPr lang="ca-ES" sz="1000" kern="1200" dirty="0" err="1"/>
            <a:t>temáticos</a:t>
          </a:r>
          <a:r>
            <a:rPr lang="ca-ES" sz="1000" kern="1200" dirty="0"/>
            <a:t> y </a:t>
          </a:r>
          <a:r>
            <a:rPr lang="ca-ES" sz="1000" kern="1200" dirty="0" err="1"/>
            <a:t>territoriales</a:t>
          </a:r>
          <a:endParaRPr lang="ca-ES" sz="1000" kern="1200" dirty="0"/>
        </a:p>
        <a:p>
          <a:pPr marL="0" lvl="0" indent="0" algn="ctr" defTabSz="444500">
            <a:lnSpc>
              <a:spcPct val="90000"/>
            </a:lnSpc>
            <a:spcBef>
              <a:spcPct val="0"/>
            </a:spcBef>
            <a:spcAft>
              <a:spcPct val="35000"/>
            </a:spcAft>
            <a:buNone/>
          </a:pPr>
          <a:r>
            <a:rPr lang="ca-ES" sz="1000" kern="1200" dirty="0"/>
            <a:t>1.247 </a:t>
          </a:r>
          <a:r>
            <a:rPr lang="ca-ES" sz="1000" kern="1200" dirty="0" err="1"/>
            <a:t>participantes</a:t>
          </a:r>
          <a:r>
            <a:rPr lang="ca-ES" sz="1000" kern="1200" dirty="0"/>
            <a:t> y </a:t>
          </a:r>
          <a:r>
            <a:rPr lang="ca-ES" sz="1000" kern="1200" dirty="0" err="1"/>
            <a:t>más</a:t>
          </a:r>
          <a:r>
            <a:rPr lang="ca-ES" sz="1000" kern="1200" dirty="0"/>
            <a:t> de 4.700 acciones</a:t>
          </a:r>
        </a:p>
        <a:p>
          <a:pPr marL="0" lvl="0" indent="0" algn="ctr" defTabSz="444500">
            <a:lnSpc>
              <a:spcPct val="90000"/>
            </a:lnSpc>
            <a:spcBef>
              <a:spcPct val="0"/>
            </a:spcBef>
            <a:spcAft>
              <a:spcPct val="35000"/>
            </a:spcAft>
            <a:buNone/>
          </a:pPr>
          <a:endParaRPr lang="ca-ES" sz="1000" kern="1200" dirty="0"/>
        </a:p>
      </dsp:txBody>
      <dsp:txXfrm>
        <a:off x="68184" y="1161242"/>
        <a:ext cx="1217560" cy="1328766"/>
      </dsp:txXfrm>
    </dsp:sp>
    <dsp:sp modelId="{1AE8F60C-DAE0-42B4-BE72-4BEEB492C49F}">
      <dsp:nvSpPr>
        <dsp:cNvPr id="0" name=""/>
        <dsp:cNvSpPr/>
      </dsp:nvSpPr>
      <dsp:spPr>
        <a:xfrm>
          <a:off x="1419076" y="1095375"/>
          <a:ext cx="1349294" cy="1460500"/>
        </a:xfrm>
        <a:prstGeom prst="roundRect">
          <a:avLst/>
        </a:prstGeom>
        <a:solidFill>
          <a:schemeClr val="tx1">
            <a:lumMod val="95000"/>
            <a:lumOff val="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a-ES" sz="1000" kern="1200" dirty="0" err="1"/>
            <a:t>Redacción</a:t>
          </a:r>
          <a:r>
            <a:rPr lang="ca-ES" sz="1000" kern="1200" dirty="0"/>
            <a:t> del primer </a:t>
          </a:r>
          <a:r>
            <a:rPr lang="ca-ES" sz="1000" kern="1200" dirty="0" err="1"/>
            <a:t>borrador</a:t>
          </a:r>
          <a:r>
            <a:rPr lang="ca-ES" sz="1000" kern="1200" dirty="0"/>
            <a:t> de la Agenda Rural</a:t>
          </a:r>
        </a:p>
      </dsp:txBody>
      <dsp:txXfrm>
        <a:off x="1484943" y="1161242"/>
        <a:ext cx="1217560" cy="1328766"/>
      </dsp:txXfrm>
    </dsp:sp>
    <dsp:sp modelId="{776C85C1-AE47-4D7B-9DED-5932C7D85AD5}">
      <dsp:nvSpPr>
        <dsp:cNvPr id="0" name=""/>
        <dsp:cNvSpPr/>
      </dsp:nvSpPr>
      <dsp:spPr>
        <a:xfrm>
          <a:off x="2835836" y="1095375"/>
          <a:ext cx="1349294" cy="1460500"/>
        </a:xfrm>
        <a:prstGeom prst="roundRect">
          <a:avLst/>
        </a:prstGeom>
        <a:solidFill>
          <a:schemeClr val="tx1">
            <a:lumMod val="95000"/>
            <a:lumOff val="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a-ES" sz="1000" kern="1200" dirty="0"/>
            <a:t>Trabajo CM: </a:t>
          </a:r>
          <a:r>
            <a:rPr lang="ca-ES" sz="1000" kern="1200" dirty="0" err="1"/>
            <a:t>aportaciones</a:t>
          </a:r>
          <a:r>
            <a:rPr lang="ca-ES" sz="1000" kern="1200" dirty="0"/>
            <a:t> y </a:t>
          </a:r>
          <a:r>
            <a:rPr lang="ca-ES" sz="1000" kern="1200" dirty="0" err="1"/>
            <a:t>priorizaciones</a:t>
          </a:r>
          <a:r>
            <a:rPr lang="ca-ES" sz="1000" kern="1200" dirty="0"/>
            <a:t> 1a </a:t>
          </a:r>
          <a:r>
            <a:rPr lang="ca-ES" sz="1000" kern="1200" dirty="0" err="1"/>
            <a:t>parte</a:t>
          </a:r>
          <a:endParaRPr lang="ca-ES" sz="1000" kern="1200" dirty="0"/>
        </a:p>
      </dsp:txBody>
      <dsp:txXfrm>
        <a:off x="2901703" y="1161242"/>
        <a:ext cx="1217560" cy="1328766"/>
      </dsp:txXfrm>
    </dsp:sp>
    <dsp:sp modelId="{024E2B05-D53B-4586-957C-1F967A62475D}">
      <dsp:nvSpPr>
        <dsp:cNvPr id="0" name=""/>
        <dsp:cNvSpPr/>
      </dsp:nvSpPr>
      <dsp:spPr>
        <a:xfrm>
          <a:off x="4252595" y="1095375"/>
          <a:ext cx="1349294" cy="1460500"/>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a-ES" sz="1000" kern="1200" dirty="0"/>
            <a:t>Trabajo CM: </a:t>
          </a:r>
          <a:r>
            <a:rPr lang="ca-ES" sz="1000" kern="1200" dirty="0" err="1"/>
            <a:t>priorizaciones</a:t>
          </a:r>
          <a:r>
            <a:rPr lang="ca-ES" sz="1000" kern="1200" dirty="0"/>
            <a:t> 2a </a:t>
          </a:r>
          <a:r>
            <a:rPr lang="ca-ES" sz="1000" kern="1200" dirty="0" err="1"/>
            <a:t>parte</a:t>
          </a:r>
          <a:endParaRPr lang="ca-ES" sz="1000" kern="1200" dirty="0"/>
        </a:p>
      </dsp:txBody>
      <dsp:txXfrm>
        <a:off x="4318462" y="1161242"/>
        <a:ext cx="1217560" cy="1328766"/>
      </dsp:txXfrm>
    </dsp:sp>
    <dsp:sp modelId="{289AE6F0-DF72-4915-B571-51690509FBBA}">
      <dsp:nvSpPr>
        <dsp:cNvPr id="0" name=""/>
        <dsp:cNvSpPr/>
      </dsp:nvSpPr>
      <dsp:spPr>
        <a:xfrm>
          <a:off x="5669354" y="1095375"/>
          <a:ext cx="1349294" cy="146050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a-ES" sz="1000" kern="1200" dirty="0"/>
            <a:t>Entrega del documento a la CID</a:t>
          </a:r>
        </a:p>
      </dsp:txBody>
      <dsp:txXfrm>
        <a:off x="5735221" y="1161242"/>
        <a:ext cx="1217560" cy="1328766"/>
      </dsp:txXfrm>
    </dsp:sp>
    <dsp:sp modelId="{2C641F62-34A9-4EF1-B9BB-E5148CADB8F4}">
      <dsp:nvSpPr>
        <dsp:cNvPr id="0" name=""/>
        <dsp:cNvSpPr/>
      </dsp:nvSpPr>
      <dsp:spPr>
        <a:xfrm>
          <a:off x="7086113" y="1095375"/>
          <a:ext cx="1349294" cy="146050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a-ES" sz="1000" kern="1200" dirty="0"/>
            <a:t>Canal Participa / Trabajo CM y CID sobre </a:t>
          </a:r>
          <a:r>
            <a:rPr lang="ca-ES" sz="1000" kern="1200" dirty="0" err="1"/>
            <a:t>gobernanza</a:t>
          </a:r>
          <a:r>
            <a:rPr lang="ca-ES" sz="1000" kern="1200" dirty="0"/>
            <a:t> de la Agenda Rural</a:t>
          </a:r>
        </a:p>
      </dsp:txBody>
      <dsp:txXfrm>
        <a:off x="7151980" y="1161242"/>
        <a:ext cx="1217560" cy="13287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791B4-1B1E-4A9B-BF41-709E8576289A}">
      <dsp:nvSpPr>
        <dsp:cNvPr id="0" name=""/>
        <dsp:cNvSpPr/>
      </dsp:nvSpPr>
      <dsp:spPr>
        <a:xfrm>
          <a:off x="957776" y="517"/>
          <a:ext cx="623753" cy="62375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ca-ES" sz="500" b="1" kern="1200" dirty="0"/>
            <a:t>SOCIETAT CIVIL (CM)</a:t>
          </a:r>
        </a:p>
      </dsp:txBody>
      <dsp:txXfrm>
        <a:off x="1049123" y="91864"/>
        <a:ext cx="441059" cy="441059"/>
      </dsp:txXfrm>
    </dsp:sp>
    <dsp:sp modelId="{A1477D16-418C-4C6C-A315-6CAC0C181606}">
      <dsp:nvSpPr>
        <dsp:cNvPr id="0" name=""/>
        <dsp:cNvSpPr/>
      </dsp:nvSpPr>
      <dsp:spPr>
        <a:xfrm>
          <a:off x="1088764" y="674920"/>
          <a:ext cx="361776" cy="361776"/>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ca-ES" sz="400" b="1" kern="1200"/>
        </a:p>
      </dsp:txBody>
      <dsp:txXfrm>
        <a:off x="1136717" y="813263"/>
        <a:ext cx="265870" cy="85090"/>
      </dsp:txXfrm>
    </dsp:sp>
    <dsp:sp modelId="{AF9AEB63-AB2E-4D8A-8709-D62C5ABF02F5}">
      <dsp:nvSpPr>
        <dsp:cNvPr id="0" name=""/>
        <dsp:cNvSpPr/>
      </dsp:nvSpPr>
      <dsp:spPr>
        <a:xfrm>
          <a:off x="957776" y="1087345"/>
          <a:ext cx="623753" cy="62375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ca-ES" sz="500" b="1" kern="1200" dirty="0"/>
            <a:t>PARLAMENT</a:t>
          </a:r>
        </a:p>
      </dsp:txBody>
      <dsp:txXfrm>
        <a:off x="1049123" y="1178692"/>
        <a:ext cx="441059" cy="441059"/>
      </dsp:txXfrm>
    </dsp:sp>
    <dsp:sp modelId="{9BC62C7E-61CB-487E-B8C6-F16E70978107}">
      <dsp:nvSpPr>
        <dsp:cNvPr id="0" name=""/>
        <dsp:cNvSpPr/>
      </dsp:nvSpPr>
      <dsp:spPr>
        <a:xfrm>
          <a:off x="1088764" y="1761747"/>
          <a:ext cx="361776" cy="361776"/>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ca-ES" sz="400" b="1" kern="1200"/>
        </a:p>
      </dsp:txBody>
      <dsp:txXfrm>
        <a:off x="1136717" y="1900090"/>
        <a:ext cx="265870" cy="85090"/>
      </dsp:txXfrm>
    </dsp:sp>
    <dsp:sp modelId="{0F414CD4-5342-48B5-AA06-16A687E2D622}">
      <dsp:nvSpPr>
        <dsp:cNvPr id="0" name=""/>
        <dsp:cNvSpPr/>
      </dsp:nvSpPr>
      <dsp:spPr>
        <a:xfrm>
          <a:off x="957776" y="2174173"/>
          <a:ext cx="623753" cy="62375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ca-ES" sz="500" b="1" kern="1200" dirty="0"/>
            <a:t>GOVERN</a:t>
          </a:r>
        </a:p>
      </dsp:txBody>
      <dsp:txXfrm>
        <a:off x="1049123" y="2265520"/>
        <a:ext cx="441059" cy="441059"/>
      </dsp:txXfrm>
    </dsp:sp>
    <dsp:sp modelId="{DB6A5A12-0A7B-49CD-AC0D-385CDADC1C78}">
      <dsp:nvSpPr>
        <dsp:cNvPr id="0" name=""/>
        <dsp:cNvSpPr/>
      </dsp:nvSpPr>
      <dsp:spPr>
        <a:xfrm>
          <a:off x="1675092" y="1283204"/>
          <a:ext cx="198353" cy="23203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ca-ES" sz="400" b="1" kern="1200"/>
        </a:p>
      </dsp:txBody>
      <dsp:txXfrm>
        <a:off x="1675092" y="1329611"/>
        <a:ext cx="138847" cy="139222"/>
      </dsp:txXfrm>
    </dsp:sp>
    <dsp:sp modelId="{1E8D9965-679D-4192-AADA-545C20E7BE86}">
      <dsp:nvSpPr>
        <dsp:cNvPr id="0" name=""/>
        <dsp:cNvSpPr/>
      </dsp:nvSpPr>
      <dsp:spPr>
        <a:xfrm>
          <a:off x="1955781" y="775469"/>
          <a:ext cx="1247506" cy="1247506"/>
        </a:xfrm>
        <a:prstGeom prst="ellipse">
          <a:avLst/>
        </a:prstGeom>
        <a:solidFill>
          <a:schemeClr val="accent2">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ca-ES" sz="900" b="1" kern="1200" dirty="0"/>
            <a:t>GOBERNANZA AGENDA RURAL</a:t>
          </a:r>
        </a:p>
      </dsp:txBody>
      <dsp:txXfrm>
        <a:off x="2138474" y="958162"/>
        <a:ext cx="882120" cy="882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791B4-1B1E-4A9B-BF41-709E8576289A}">
      <dsp:nvSpPr>
        <dsp:cNvPr id="0" name=""/>
        <dsp:cNvSpPr/>
      </dsp:nvSpPr>
      <dsp:spPr>
        <a:xfrm>
          <a:off x="957776" y="517"/>
          <a:ext cx="623753" cy="62375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ca-ES" sz="500" b="1" kern="1200" dirty="0"/>
            <a:t>SOCIETAT CIVIL (CM)</a:t>
          </a:r>
        </a:p>
      </dsp:txBody>
      <dsp:txXfrm>
        <a:off x="1049123" y="91864"/>
        <a:ext cx="441059" cy="441059"/>
      </dsp:txXfrm>
    </dsp:sp>
    <dsp:sp modelId="{A1477D16-418C-4C6C-A315-6CAC0C181606}">
      <dsp:nvSpPr>
        <dsp:cNvPr id="0" name=""/>
        <dsp:cNvSpPr/>
      </dsp:nvSpPr>
      <dsp:spPr>
        <a:xfrm>
          <a:off x="1088764" y="674920"/>
          <a:ext cx="361776" cy="361776"/>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ca-ES" sz="400" b="1" kern="1200"/>
        </a:p>
      </dsp:txBody>
      <dsp:txXfrm>
        <a:off x="1136717" y="813263"/>
        <a:ext cx="265870" cy="85090"/>
      </dsp:txXfrm>
    </dsp:sp>
    <dsp:sp modelId="{AF9AEB63-AB2E-4D8A-8709-D62C5ABF02F5}">
      <dsp:nvSpPr>
        <dsp:cNvPr id="0" name=""/>
        <dsp:cNvSpPr/>
      </dsp:nvSpPr>
      <dsp:spPr>
        <a:xfrm>
          <a:off x="957776" y="1087345"/>
          <a:ext cx="623753" cy="62375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ca-ES" sz="500" b="1" kern="1200" dirty="0"/>
            <a:t>PARLAMENT</a:t>
          </a:r>
        </a:p>
      </dsp:txBody>
      <dsp:txXfrm>
        <a:off x="1049123" y="1178692"/>
        <a:ext cx="441059" cy="441059"/>
      </dsp:txXfrm>
    </dsp:sp>
    <dsp:sp modelId="{9BC62C7E-61CB-487E-B8C6-F16E70978107}">
      <dsp:nvSpPr>
        <dsp:cNvPr id="0" name=""/>
        <dsp:cNvSpPr/>
      </dsp:nvSpPr>
      <dsp:spPr>
        <a:xfrm>
          <a:off x="1088764" y="1761747"/>
          <a:ext cx="361776" cy="361776"/>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ca-ES" sz="400" b="1" kern="1200"/>
        </a:p>
      </dsp:txBody>
      <dsp:txXfrm>
        <a:off x="1136717" y="1900090"/>
        <a:ext cx="265870" cy="85090"/>
      </dsp:txXfrm>
    </dsp:sp>
    <dsp:sp modelId="{0F414CD4-5342-48B5-AA06-16A687E2D622}">
      <dsp:nvSpPr>
        <dsp:cNvPr id="0" name=""/>
        <dsp:cNvSpPr/>
      </dsp:nvSpPr>
      <dsp:spPr>
        <a:xfrm>
          <a:off x="957776" y="2174173"/>
          <a:ext cx="623753" cy="623753"/>
        </a:xfrm>
        <a:prstGeom prst="ellipse">
          <a:avLst/>
        </a:prstGeom>
        <a:solidFill>
          <a:schemeClr val="accent6">
            <a:lumMod val="5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ca-ES" sz="500" b="1" kern="1200" dirty="0"/>
            <a:t>GOVERN</a:t>
          </a:r>
        </a:p>
      </dsp:txBody>
      <dsp:txXfrm>
        <a:off x="1049123" y="2265520"/>
        <a:ext cx="441059" cy="441059"/>
      </dsp:txXfrm>
    </dsp:sp>
    <dsp:sp modelId="{DB6A5A12-0A7B-49CD-AC0D-385CDADC1C78}">
      <dsp:nvSpPr>
        <dsp:cNvPr id="0" name=""/>
        <dsp:cNvSpPr/>
      </dsp:nvSpPr>
      <dsp:spPr>
        <a:xfrm>
          <a:off x="1675092" y="1283204"/>
          <a:ext cx="198353" cy="23203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ca-ES" sz="400" b="1" kern="1200"/>
        </a:p>
      </dsp:txBody>
      <dsp:txXfrm>
        <a:off x="1675092" y="1329611"/>
        <a:ext cx="138847" cy="139222"/>
      </dsp:txXfrm>
    </dsp:sp>
    <dsp:sp modelId="{1E8D9965-679D-4192-AADA-545C20E7BE86}">
      <dsp:nvSpPr>
        <dsp:cNvPr id="0" name=""/>
        <dsp:cNvSpPr/>
      </dsp:nvSpPr>
      <dsp:spPr>
        <a:xfrm>
          <a:off x="1955781" y="775469"/>
          <a:ext cx="1247506" cy="1247506"/>
        </a:xfrm>
        <a:prstGeom prst="ellipse">
          <a:avLst/>
        </a:prstGeom>
        <a:solidFill>
          <a:schemeClr val="accent2">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ca-ES" sz="900" b="1" kern="1200" dirty="0"/>
            <a:t>GOBERNANZA AGENDA RURAL</a:t>
          </a:r>
        </a:p>
      </dsp:txBody>
      <dsp:txXfrm>
        <a:off x="2138474" y="958162"/>
        <a:ext cx="882120" cy="882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791B4-1B1E-4A9B-BF41-709E8576289A}">
      <dsp:nvSpPr>
        <dsp:cNvPr id="0" name=""/>
        <dsp:cNvSpPr/>
      </dsp:nvSpPr>
      <dsp:spPr>
        <a:xfrm>
          <a:off x="957776" y="517"/>
          <a:ext cx="623753" cy="62375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ca-ES" sz="500" b="1" kern="1200" dirty="0"/>
            <a:t>SOCIETAT CIVIL (CM)</a:t>
          </a:r>
        </a:p>
      </dsp:txBody>
      <dsp:txXfrm>
        <a:off x="1049123" y="91864"/>
        <a:ext cx="441059" cy="441059"/>
      </dsp:txXfrm>
    </dsp:sp>
    <dsp:sp modelId="{A1477D16-418C-4C6C-A315-6CAC0C181606}">
      <dsp:nvSpPr>
        <dsp:cNvPr id="0" name=""/>
        <dsp:cNvSpPr/>
      </dsp:nvSpPr>
      <dsp:spPr>
        <a:xfrm>
          <a:off x="1088764" y="674920"/>
          <a:ext cx="361776" cy="361776"/>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ca-ES" sz="400" b="1" kern="1200"/>
        </a:p>
      </dsp:txBody>
      <dsp:txXfrm>
        <a:off x="1136717" y="813263"/>
        <a:ext cx="265870" cy="85090"/>
      </dsp:txXfrm>
    </dsp:sp>
    <dsp:sp modelId="{AF9AEB63-AB2E-4D8A-8709-D62C5ABF02F5}">
      <dsp:nvSpPr>
        <dsp:cNvPr id="0" name=""/>
        <dsp:cNvSpPr/>
      </dsp:nvSpPr>
      <dsp:spPr>
        <a:xfrm>
          <a:off x="957776" y="1087345"/>
          <a:ext cx="623753" cy="623753"/>
        </a:xfrm>
        <a:prstGeom prst="ellipse">
          <a:avLst/>
        </a:prstGeom>
        <a:solidFill>
          <a:schemeClr val="accent6">
            <a:lumMod val="5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ca-ES" sz="500" b="1" kern="1200" dirty="0"/>
            <a:t>PARLAMENT</a:t>
          </a:r>
        </a:p>
      </dsp:txBody>
      <dsp:txXfrm>
        <a:off x="1049123" y="1178692"/>
        <a:ext cx="441059" cy="441059"/>
      </dsp:txXfrm>
    </dsp:sp>
    <dsp:sp modelId="{9BC62C7E-61CB-487E-B8C6-F16E70978107}">
      <dsp:nvSpPr>
        <dsp:cNvPr id="0" name=""/>
        <dsp:cNvSpPr/>
      </dsp:nvSpPr>
      <dsp:spPr>
        <a:xfrm>
          <a:off x="1088764" y="1761747"/>
          <a:ext cx="361776" cy="361776"/>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ca-ES" sz="400" b="1" kern="1200"/>
        </a:p>
      </dsp:txBody>
      <dsp:txXfrm>
        <a:off x="1136717" y="1900090"/>
        <a:ext cx="265870" cy="85090"/>
      </dsp:txXfrm>
    </dsp:sp>
    <dsp:sp modelId="{0F414CD4-5342-48B5-AA06-16A687E2D622}">
      <dsp:nvSpPr>
        <dsp:cNvPr id="0" name=""/>
        <dsp:cNvSpPr/>
      </dsp:nvSpPr>
      <dsp:spPr>
        <a:xfrm>
          <a:off x="957776" y="2174173"/>
          <a:ext cx="623753" cy="623753"/>
        </a:xfrm>
        <a:prstGeom prst="ellipse">
          <a:avLst/>
        </a:prstGeom>
        <a:solidFill>
          <a:schemeClr val="tx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ca-ES" sz="500" b="1" kern="1200" dirty="0"/>
            <a:t>GOVERN</a:t>
          </a:r>
        </a:p>
      </dsp:txBody>
      <dsp:txXfrm>
        <a:off x="1049123" y="2265520"/>
        <a:ext cx="441059" cy="441059"/>
      </dsp:txXfrm>
    </dsp:sp>
    <dsp:sp modelId="{DB6A5A12-0A7B-49CD-AC0D-385CDADC1C78}">
      <dsp:nvSpPr>
        <dsp:cNvPr id="0" name=""/>
        <dsp:cNvSpPr/>
      </dsp:nvSpPr>
      <dsp:spPr>
        <a:xfrm>
          <a:off x="1675092" y="1283204"/>
          <a:ext cx="198353" cy="23203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ca-ES" sz="400" b="1" kern="1200"/>
        </a:p>
      </dsp:txBody>
      <dsp:txXfrm>
        <a:off x="1675092" y="1329611"/>
        <a:ext cx="138847" cy="139222"/>
      </dsp:txXfrm>
    </dsp:sp>
    <dsp:sp modelId="{1E8D9965-679D-4192-AADA-545C20E7BE86}">
      <dsp:nvSpPr>
        <dsp:cNvPr id="0" name=""/>
        <dsp:cNvSpPr/>
      </dsp:nvSpPr>
      <dsp:spPr>
        <a:xfrm>
          <a:off x="1955781" y="775469"/>
          <a:ext cx="1247506" cy="1247506"/>
        </a:xfrm>
        <a:prstGeom prst="ellipse">
          <a:avLst/>
        </a:prstGeom>
        <a:solidFill>
          <a:schemeClr val="accent2">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ca-ES" sz="900" b="1" kern="1200" dirty="0"/>
            <a:t>GOBERNANZA AGENDA RURAL</a:t>
          </a:r>
        </a:p>
      </dsp:txBody>
      <dsp:txXfrm>
        <a:off x="2138474" y="958162"/>
        <a:ext cx="882120" cy="882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791B4-1B1E-4A9B-BF41-709E8576289A}">
      <dsp:nvSpPr>
        <dsp:cNvPr id="0" name=""/>
        <dsp:cNvSpPr/>
      </dsp:nvSpPr>
      <dsp:spPr>
        <a:xfrm>
          <a:off x="957776" y="517"/>
          <a:ext cx="623753" cy="623753"/>
        </a:xfrm>
        <a:prstGeom prst="ellipse">
          <a:avLst/>
        </a:prstGeom>
        <a:solidFill>
          <a:schemeClr val="accent6">
            <a:lumMod val="5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ca-ES" sz="500" b="1" kern="1200" dirty="0"/>
            <a:t>SOCIETAT CIVIL (CM)</a:t>
          </a:r>
        </a:p>
      </dsp:txBody>
      <dsp:txXfrm>
        <a:off x="1049123" y="91864"/>
        <a:ext cx="441059" cy="441059"/>
      </dsp:txXfrm>
    </dsp:sp>
    <dsp:sp modelId="{A1477D16-418C-4C6C-A315-6CAC0C181606}">
      <dsp:nvSpPr>
        <dsp:cNvPr id="0" name=""/>
        <dsp:cNvSpPr/>
      </dsp:nvSpPr>
      <dsp:spPr>
        <a:xfrm>
          <a:off x="1088764" y="674920"/>
          <a:ext cx="361776" cy="361776"/>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ca-ES" sz="400" b="1" kern="1200"/>
        </a:p>
      </dsp:txBody>
      <dsp:txXfrm>
        <a:off x="1136717" y="813263"/>
        <a:ext cx="265870" cy="85090"/>
      </dsp:txXfrm>
    </dsp:sp>
    <dsp:sp modelId="{AF9AEB63-AB2E-4D8A-8709-D62C5ABF02F5}">
      <dsp:nvSpPr>
        <dsp:cNvPr id="0" name=""/>
        <dsp:cNvSpPr/>
      </dsp:nvSpPr>
      <dsp:spPr>
        <a:xfrm>
          <a:off x="957776" y="1087345"/>
          <a:ext cx="623753" cy="623753"/>
        </a:xfrm>
        <a:prstGeom prst="ellipse">
          <a:avLst/>
        </a:prstGeom>
        <a:solidFill>
          <a:schemeClr val="tx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ca-ES" sz="500" b="1" kern="1200" dirty="0"/>
            <a:t>PARLAMENT</a:t>
          </a:r>
        </a:p>
      </dsp:txBody>
      <dsp:txXfrm>
        <a:off x="1049123" y="1178692"/>
        <a:ext cx="441059" cy="441059"/>
      </dsp:txXfrm>
    </dsp:sp>
    <dsp:sp modelId="{9BC62C7E-61CB-487E-B8C6-F16E70978107}">
      <dsp:nvSpPr>
        <dsp:cNvPr id="0" name=""/>
        <dsp:cNvSpPr/>
      </dsp:nvSpPr>
      <dsp:spPr>
        <a:xfrm>
          <a:off x="1088764" y="1761747"/>
          <a:ext cx="361776" cy="361776"/>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ca-ES" sz="400" b="1" kern="1200"/>
        </a:p>
      </dsp:txBody>
      <dsp:txXfrm>
        <a:off x="1136717" y="1900090"/>
        <a:ext cx="265870" cy="85090"/>
      </dsp:txXfrm>
    </dsp:sp>
    <dsp:sp modelId="{0F414CD4-5342-48B5-AA06-16A687E2D622}">
      <dsp:nvSpPr>
        <dsp:cNvPr id="0" name=""/>
        <dsp:cNvSpPr/>
      </dsp:nvSpPr>
      <dsp:spPr>
        <a:xfrm>
          <a:off x="957776" y="2174173"/>
          <a:ext cx="623753" cy="623753"/>
        </a:xfrm>
        <a:prstGeom prst="ellipse">
          <a:avLst/>
        </a:prstGeom>
        <a:solidFill>
          <a:schemeClr val="tx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ca-ES" sz="500" b="1" kern="1200" dirty="0"/>
            <a:t>GOVERN</a:t>
          </a:r>
        </a:p>
      </dsp:txBody>
      <dsp:txXfrm>
        <a:off x="1049123" y="2265520"/>
        <a:ext cx="441059" cy="441059"/>
      </dsp:txXfrm>
    </dsp:sp>
    <dsp:sp modelId="{DB6A5A12-0A7B-49CD-AC0D-385CDADC1C78}">
      <dsp:nvSpPr>
        <dsp:cNvPr id="0" name=""/>
        <dsp:cNvSpPr/>
      </dsp:nvSpPr>
      <dsp:spPr>
        <a:xfrm>
          <a:off x="1675092" y="1283204"/>
          <a:ext cx="198353" cy="23203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ca-ES" sz="400" b="1" kern="1200"/>
        </a:p>
      </dsp:txBody>
      <dsp:txXfrm>
        <a:off x="1675092" y="1329611"/>
        <a:ext cx="138847" cy="139222"/>
      </dsp:txXfrm>
    </dsp:sp>
    <dsp:sp modelId="{1E8D9965-679D-4192-AADA-545C20E7BE86}">
      <dsp:nvSpPr>
        <dsp:cNvPr id="0" name=""/>
        <dsp:cNvSpPr/>
      </dsp:nvSpPr>
      <dsp:spPr>
        <a:xfrm>
          <a:off x="1955781" y="775469"/>
          <a:ext cx="1247506" cy="1247506"/>
        </a:xfrm>
        <a:prstGeom prst="ellipse">
          <a:avLst/>
        </a:prstGeom>
        <a:solidFill>
          <a:schemeClr val="accent2">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ca-ES" sz="900" b="1" kern="1200" dirty="0"/>
            <a:t>GOBERNANZA AGENDA RURAL</a:t>
          </a:r>
        </a:p>
      </dsp:txBody>
      <dsp:txXfrm>
        <a:off x="2138474" y="958162"/>
        <a:ext cx="882120" cy="882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BC91A-7099-4C24-9B84-A31B2ED209B5}">
      <dsp:nvSpPr>
        <dsp:cNvPr id="0" name=""/>
        <dsp:cNvSpPr/>
      </dsp:nvSpPr>
      <dsp:spPr>
        <a:xfrm>
          <a:off x="2266" y="739478"/>
          <a:ext cx="1363074" cy="42716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GB" sz="800" b="1" kern="1200" dirty="0"/>
            <a:t>1</a:t>
          </a:r>
        </a:p>
        <a:p>
          <a:pPr marL="0" lvl="0" indent="0" algn="ctr" defTabSz="355600">
            <a:lnSpc>
              <a:spcPct val="90000"/>
            </a:lnSpc>
            <a:spcBef>
              <a:spcPct val="0"/>
            </a:spcBef>
            <a:spcAft>
              <a:spcPct val="35000"/>
            </a:spcAft>
            <a:buNone/>
          </a:pPr>
          <a:r>
            <a:rPr lang="en-GB" sz="800" b="1" kern="1200" dirty="0"/>
            <a:t>PERSONAS, BIENESTAR Y RETO DEMOGRÁFICO</a:t>
          </a:r>
          <a:endParaRPr lang="ca-ES" sz="800" b="1" kern="1200" dirty="0"/>
        </a:p>
      </dsp:txBody>
      <dsp:txXfrm>
        <a:off x="2266" y="739478"/>
        <a:ext cx="1363074" cy="427168"/>
      </dsp:txXfrm>
    </dsp:sp>
    <dsp:sp modelId="{4ABB2FF4-4389-46F0-AE6B-E0AAF40CE6F2}">
      <dsp:nvSpPr>
        <dsp:cNvPr id="0" name=""/>
        <dsp:cNvSpPr/>
      </dsp:nvSpPr>
      <dsp:spPr>
        <a:xfrm>
          <a:off x="2266" y="1166646"/>
          <a:ext cx="1363074" cy="72468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ctr" defTabSz="400050">
            <a:lnSpc>
              <a:spcPct val="90000"/>
            </a:lnSpc>
            <a:spcBef>
              <a:spcPct val="0"/>
            </a:spcBef>
            <a:spcAft>
              <a:spcPct val="15000"/>
            </a:spcAft>
            <a:buFont typeface="+mj-lt"/>
            <a:buNone/>
          </a:pPr>
          <a:r>
            <a:rPr lang="ca-ES" sz="900" b="0" kern="1200" dirty="0" err="1">
              <a:solidFill>
                <a:srgbClr val="000000">
                  <a:hueOff val="0"/>
                  <a:satOff val="0"/>
                  <a:lumOff val="0"/>
                  <a:alphaOff val="0"/>
                </a:srgbClr>
              </a:solidFill>
              <a:latin typeface="Arial"/>
              <a:ea typeface="+mn-ea"/>
              <a:cs typeface="+mn-cs"/>
            </a:rPr>
            <a:t>Garantizar</a:t>
          </a:r>
          <a:r>
            <a:rPr lang="ca-ES" sz="900" b="0" kern="1200" dirty="0">
              <a:solidFill>
                <a:srgbClr val="000000">
                  <a:hueOff val="0"/>
                  <a:satOff val="0"/>
                  <a:lumOff val="0"/>
                  <a:alphaOff val="0"/>
                </a:srgbClr>
              </a:solidFill>
              <a:latin typeface="Arial"/>
              <a:ea typeface="+mn-ea"/>
              <a:cs typeface="+mn-cs"/>
            </a:rPr>
            <a:t> los </a:t>
          </a:r>
          <a:r>
            <a:rPr lang="ca-ES" sz="900" b="0" kern="1200" dirty="0" err="1">
              <a:solidFill>
                <a:srgbClr val="000000">
                  <a:hueOff val="0"/>
                  <a:satOff val="0"/>
                  <a:lumOff val="0"/>
                  <a:alphaOff val="0"/>
                </a:srgbClr>
              </a:solidFill>
              <a:latin typeface="Arial"/>
              <a:ea typeface="+mn-ea"/>
              <a:cs typeface="+mn-cs"/>
            </a:rPr>
            <a:t>derechos</a:t>
          </a:r>
          <a:r>
            <a:rPr lang="ca-ES" sz="900" b="0" kern="1200" dirty="0">
              <a:solidFill>
                <a:srgbClr val="000000">
                  <a:hueOff val="0"/>
                  <a:satOff val="0"/>
                  <a:lumOff val="0"/>
                  <a:alphaOff val="0"/>
                </a:srgbClr>
              </a:solidFill>
              <a:latin typeface="Arial"/>
              <a:ea typeface="+mn-ea"/>
              <a:cs typeface="+mn-cs"/>
            </a:rPr>
            <a:t> </a:t>
          </a:r>
          <a:r>
            <a:rPr lang="ca-ES" sz="900" b="0" kern="1200" dirty="0" err="1">
              <a:solidFill>
                <a:srgbClr val="000000">
                  <a:hueOff val="0"/>
                  <a:satOff val="0"/>
                  <a:lumOff val="0"/>
                  <a:alphaOff val="0"/>
                </a:srgbClr>
              </a:solidFill>
              <a:latin typeface="Arial"/>
              <a:ea typeface="+mn-ea"/>
              <a:cs typeface="+mn-cs"/>
            </a:rPr>
            <a:t>sociales</a:t>
          </a:r>
          <a:r>
            <a:rPr lang="ca-ES" sz="900" b="0" kern="1200" dirty="0">
              <a:solidFill>
                <a:srgbClr val="000000">
                  <a:hueOff val="0"/>
                  <a:satOff val="0"/>
                  <a:lumOff val="0"/>
                  <a:alphaOff val="0"/>
                </a:srgbClr>
              </a:solidFill>
              <a:latin typeface="Arial"/>
              <a:ea typeface="+mn-ea"/>
              <a:cs typeface="+mn-cs"/>
            </a:rPr>
            <a:t>, </a:t>
          </a:r>
          <a:r>
            <a:rPr lang="ca-ES" sz="900" b="0" kern="1200" dirty="0" err="1">
              <a:solidFill>
                <a:srgbClr val="000000">
                  <a:hueOff val="0"/>
                  <a:satOff val="0"/>
                  <a:lumOff val="0"/>
                  <a:alphaOff val="0"/>
                </a:srgbClr>
              </a:solidFill>
              <a:latin typeface="Arial"/>
              <a:ea typeface="+mn-ea"/>
              <a:cs typeface="+mn-cs"/>
            </a:rPr>
            <a:t>unos</a:t>
          </a:r>
          <a:r>
            <a:rPr lang="ca-ES" sz="900" b="0" kern="1200" dirty="0">
              <a:solidFill>
                <a:srgbClr val="000000">
                  <a:hueOff val="0"/>
                  <a:satOff val="0"/>
                  <a:lumOff val="0"/>
                  <a:alphaOff val="0"/>
                </a:srgbClr>
              </a:solidFill>
              <a:latin typeface="Arial"/>
              <a:ea typeface="+mn-ea"/>
              <a:cs typeface="+mn-cs"/>
            </a:rPr>
            <a:t> </a:t>
          </a:r>
          <a:r>
            <a:rPr lang="ca-ES" sz="900" b="0" kern="1200" dirty="0" err="1">
              <a:solidFill>
                <a:srgbClr val="000000">
                  <a:hueOff val="0"/>
                  <a:satOff val="0"/>
                  <a:lumOff val="0"/>
                  <a:alphaOff val="0"/>
                </a:srgbClr>
              </a:solidFill>
              <a:latin typeface="Arial"/>
              <a:ea typeface="+mn-ea"/>
              <a:cs typeface="+mn-cs"/>
            </a:rPr>
            <a:t>servicios</a:t>
          </a:r>
          <a:r>
            <a:rPr lang="ca-ES" sz="900" b="0" kern="1200" dirty="0">
              <a:solidFill>
                <a:srgbClr val="000000">
                  <a:hueOff val="0"/>
                  <a:satOff val="0"/>
                  <a:lumOff val="0"/>
                  <a:alphaOff val="0"/>
                </a:srgbClr>
              </a:solidFill>
              <a:latin typeface="Arial"/>
              <a:ea typeface="+mn-ea"/>
              <a:cs typeface="+mn-cs"/>
            </a:rPr>
            <a:t> </a:t>
          </a:r>
          <a:r>
            <a:rPr lang="ca-ES" sz="900" b="0" kern="1200" dirty="0" err="1">
              <a:solidFill>
                <a:srgbClr val="000000">
                  <a:hueOff val="0"/>
                  <a:satOff val="0"/>
                  <a:lumOff val="0"/>
                  <a:alphaOff val="0"/>
                </a:srgbClr>
              </a:solidFill>
              <a:latin typeface="Arial"/>
              <a:ea typeface="+mn-ea"/>
              <a:cs typeface="+mn-cs"/>
            </a:rPr>
            <a:t>dignos</a:t>
          </a:r>
          <a:r>
            <a:rPr lang="ca-ES" sz="900" b="0" kern="1200" dirty="0">
              <a:solidFill>
                <a:srgbClr val="000000">
                  <a:hueOff val="0"/>
                  <a:satOff val="0"/>
                  <a:lumOff val="0"/>
                  <a:alphaOff val="0"/>
                </a:srgbClr>
              </a:solidFill>
              <a:latin typeface="Arial"/>
              <a:ea typeface="+mn-ea"/>
              <a:cs typeface="+mn-cs"/>
            </a:rPr>
            <a:t> y </a:t>
          </a:r>
          <a:r>
            <a:rPr lang="ca-ES" sz="900" b="0" kern="1200" dirty="0" err="1">
              <a:solidFill>
                <a:srgbClr val="000000">
                  <a:hueOff val="0"/>
                  <a:satOff val="0"/>
                  <a:lumOff val="0"/>
                  <a:alphaOff val="0"/>
                </a:srgbClr>
              </a:solidFill>
              <a:latin typeface="Arial"/>
              <a:ea typeface="+mn-ea"/>
              <a:cs typeface="+mn-cs"/>
            </a:rPr>
            <a:t>asegurar</a:t>
          </a:r>
          <a:r>
            <a:rPr lang="ca-ES" sz="900" b="0" kern="1200" dirty="0">
              <a:solidFill>
                <a:srgbClr val="000000">
                  <a:hueOff val="0"/>
                  <a:satOff val="0"/>
                  <a:lumOff val="0"/>
                  <a:alphaOff val="0"/>
                </a:srgbClr>
              </a:solidFill>
              <a:latin typeface="Arial"/>
              <a:ea typeface="+mn-ea"/>
              <a:cs typeface="+mn-cs"/>
            </a:rPr>
            <a:t> un mundo rural </a:t>
          </a:r>
          <a:r>
            <a:rPr lang="ca-ES" sz="900" b="0" kern="1200" dirty="0" err="1">
              <a:solidFill>
                <a:srgbClr val="000000">
                  <a:hueOff val="0"/>
                  <a:satOff val="0"/>
                  <a:lumOff val="0"/>
                  <a:alphaOff val="0"/>
                </a:srgbClr>
              </a:solidFill>
              <a:latin typeface="Arial"/>
              <a:ea typeface="+mn-ea"/>
              <a:cs typeface="+mn-cs"/>
            </a:rPr>
            <a:t>vivo</a:t>
          </a:r>
          <a:r>
            <a:rPr lang="ca-ES" sz="900" b="0" kern="1200" dirty="0">
              <a:solidFill>
                <a:srgbClr val="000000">
                  <a:hueOff val="0"/>
                  <a:satOff val="0"/>
                  <a:lumOff val="0"/>
                  <a:alphaOff val="0"/>
                </a:srgbClr>
              </a:solidFill>
              <a:latin typeface="Arial"/>
              <a:ea typeface="+mn-ea"/>
              <a:cs typeface="+mn-cs"/>
            </a:rPr>
            <a:t>.</a:t>
          </a:r>
        </a:p>
      </dsp:txBody>
      <dsp:txXfrm>
        <a:off x="2266" y="1166646"/>
        <a:ext cx="1363074" cy="724680"/>
      </dsp:txXfrm>
    </dsp:sp>
    <dsp:sp modelId="{FE3B6239-E76C-4119-BE5F-528E81DA92A6}">
      <dsp:nvSpPr>
        <dsp:cNvPr id="0" name=""/>
        <dsp:cNvSpPr/>
      </dsp:nvSpPr>
      <dsp:spPr>
        <a:xfrm>
          <a:off x="1556172" y="739478"/>
          <a:ext cx="1363074" cy="427168"/>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GB" sz="800" b="1" kern="1200" dirty="0"/>
            <a:t>2</a:t>
          </a:r>
        </a:p>
        <a:p>
          <a:pPr marL="0" lvl="0" indent="0" algn="ctr" defTabSz="355600">
            <a:lnSpc>
              <a:spcPct val="90000"/>
            </a:lnSpc>
            <a:spcBef>
              <a:spcPct val="0"/>
            </a:spcBef>
            <a:spcAft>
              <a:spcPct val="35000"/>
            </a:spcAft>
            <a:buNone/>
          </a:pPr>
          <a:r>
            <a:rPr lang="ca-ES" sz="800" b="1" kern="1200" dirty="0"/>
            <a:t>TRANCISIÓN ECOLÓGICA</a:t>
          </a:r>
        </a:p>
      </dsp:txBody>
      <dsp:txXfrm>
        <a:off x="1556172" y="739478"/>
        <a:ext cx="1363074" cy="427168"/>
      </dsp:txXfrm>
    </dsp:sp>
    <dsp:sp modelId="{6137CD63-7CCA-4C0F-A3DA-143801FA1D91}">
      <dsp:nvSpPr>
        <dsp:cNvPr id="0" name=""/>
        <dsp:cNvSpPr/>
      </dsp:nvSpPr>
      <dsp:spPr>
        <a:xfrm>
          <a:off x="1556172" y="1154370"/>
          <a:ext cx="1363074" cy="72468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ctr" defTabSz="400050">
            <a:lnSpc>
              <a:spcPct val="90000"/>
            </a:lnSpc>
            <a:spcBef>
              <a:spcPct val="0"/>
            </a:spcBef>
            <a:spcAft>
              <a:spcPct val="15000"/>
            </a:spcAft>
            <a:buFont typeface="+mj-lt"/>
            <a:buNone/>
          </a:pPr>
          <a:r>
            <a:rPr lang="it-IT" sz="900" b="0" kern="1200" dirty="0">
              <a:solidFill>
                <a:srgbClr val="000000">
                  <a:hueOff val="0"/>
                  <a:satOff val="0"/>
                  <a:lumOff val="0"/>
                  <a:alphaOff val="0"/>
                </a:srgbClr>
              </a:solidFill>
              <a:latin typeface="Arial"/>
              <a:ea typeface="+mn-ea"/>
              <a:cs typeface="+mn-cs"/>
            </a:rPr>
            <a:t>Para una economía circular que haga frente al cambio climático y facilite la biodiversidad.</a:t>
          </a:r>
          <a:endParaRPr lang="ca-ES" sz="900" b="0" kern="1200" dirty="0">
            <a:solidFill>
              <a:srgbClr val="000000">
                <a:hueOff val="0"/>
                <a:satOff val="0"/>
                <a:lumOff val="0"/>
                <a:alphaOff val="0"/>
              </a:srgbClr>
            </a:solidFill>
            <a:latin typeface="Arial"/>
            <a:ea typeface="+mn-ea"/>
            <a:cs typeface="+mn-cs"/>
          </a:endParaRPr>
        </a:p>
      </dsp:txBody>
      <dsp:txXfrm>
        <a:off x="1556172" y="1154370"/>
        <a:ext cx="1363074" cy="724680"/>
      </dsp:txXfrm>
    </dsp:sp>
    <dsp:sp modelId="{B7607510-955B-4736-AC66-9D071089940C}">
      <dsp:nvSpPr>
        <dsp:cNvPr id="0" name=""/>
        <dsp:cNvSpPr/>
      </dsp:nvSpPr>
      <dsp:spPr>
        <a:xfrm>
          <a:off x="3110077" y="739478"/>
          <a:ext cx="1363074" cy="42716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ca-ES" sz="800" b="1" kern="1200" dirty="0"/>
            <a:t>3</a:t>
          </a:r>
        </a:p>
        <a:p>
          <a:pPr marL="0" lvl="0" indent="0" algn="ctr" defTabSz="355600">
            <a:lnSpc>
              <a:spcPct val="90000"/>
            </a:lnSpc>
            <a:spcBef>
              <a:spcPct val="0"/>
            </a:spcBef>
            <a:spcAft>
              <a:spcPct val="35000"/>
            </a:spcAft>
            <a:buNone/>
          </a:pPr>
          <a:r>
            <a:rPr lang="ca-ES" sz="800" b="1" kern="1200" noProof="0" dirty="0"/>
            <a:t>TERRITORIO CONECTADO</a:t>
          </a:r>
          <a:endParaRPr lang="ca-ES" sz="800" b="1" kern="1200" dirty="0"/>
        </a:p>
      </dsp:txBody>
      <dsp:txXfrm>
        <a:off x="3110077" y="739478"/>
        <a:ext cx="1363074" cy="427168"/>
      </dsp:txXfrm>
    </dsp:sp>
    <dsp:sp modelId="{1FA1C886-375F-4422-B1CE-00FA51D00BA4}">
      <dsp:nvSpPr>
        <dsp:cNvPr id="0" name=""/>
        <dsp:cNvSpPr/>
      </dsp:nvSpPr>
      <dsp:spPr>
        <a:xfrm>
          <a:off x="3110077" y="1166646"/>
          <a:ext cx="1363074" cy="72468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ctr" defTabSz="400050">
            <a:lnSpc>
              <a:spcPct val="90000"/>
            </a:lnSpc>
            <a:spcBef>
              <a:spcPct val="0"/>
            </a:spcBef>
            <a:spcAft>
              <a:spcPct val="15000"/>
            </a:spcAft>
            <a:buFont typeface="+mj-lt"/>
            <a:buNone/>
          </a:pPr>
          <a:r>
            <a:rPr lang="es-ES" sz="900" b="0" kern="1200" dirty="0">
              <a:solidFill>
                <a:srgbClr val="000000">
                  <a:hueOff val="0"/>
                  <a:satOff val="0"/>
                  <a:lumOff val="0"/>
                  <a:alphaOff val="0"/>
                </a:srgbClr>
              </a:solidFill>
              <a:latin typeface="Arial"/>
              <a:ea typeface="+mn-ea"/>
              <a:cs typeface="+mn-cs"/>
            </a:rPr>
            <a:t>Una Catalunya equilibrada a nivel de comunicaciones. </a:t>
          </a:r>
          <a:endParaRPr lang="ca-ES" sz="900" b="0" kern="1200" dirty="0">
            <a:solidFill>
              <a:srgbClr val="000000">
                <a:hueOff val="0"/>
                <a:satOff val="0"/>
                <a:lumOff val="0"/>
                <a:alphaOff val="0"/>
              </a:srgbClr>
            </a:solidFill>
            <a:latin typeface="Arial"/>
            <a:ea typeface="+mn-ea"/>
            <a:cs typeface="+mn-cs"/>
          </a:endParaRPr>
        </a:p>
      </dsp:txBody>
      <dsp:txXfrm>
        <a:off x="3110077" y="1166646"/>
        <a:ext cx="1363074" cy="724680"/>
      </dsp:txXfrm>
    </dsp:sp>
    <dsp:sp modelId="{1422D5A3-1F82-422B-83B9-E1A3010168E9}">
      <dsp:nvSpPr>
        <dsp:cNvPr id="0" name=""/>
        <dsp:cNvSpPr/>
      </dsp:nvSpPr>
      <dsp:spPr>
        <a:xfrm>
          <a:off x="4663983" y="739478"/>
          <a:ext cx="1363074" cy="427168"/>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Font typeface="+mj-lt"/>
            <a:buNone/>
          </a:pPr>
          <a:r>
            <a:rPr lang="en-GB" sz="800" b="1" kern="1200" noProof="0" dirty="0"/>
            <a:t>4</a:t>
          </a:r>
        </a:p>
        <a:p>
          <a:pPr marL="0" lvl="0" indent="0" algn="ctr" defTabSz="355600">
            <a:lnSpc>
              <a:spcPct val="90000"/>
            </a:lnSpc>
            <a:spcBef>
              <a:spcPct val="0"/>
            </a:spcBef>
            <a:spcAft>
              <a:spcPct val="35000"/>
            </a:spcAft>
            <a:buFont typeface="+mj-lt"/>
            <a:buNone/>
          </a:pPr>
          <a:r>
            <a:rPr lang="ca-ES" sz="800" b="1" kern="1200" noProof="0" dirty="0"/>
            <a:t>SISTEMA AGROALIMENTARIO</a:t>
          </a:r>
          <a:endParaRPr lang="en-GB" sz="800" b="1" kern="1200" noProof="0" dirty="0"/>
        </a:p>
      </dsp:txBody>
      <dsp:txXfrm>
        <a:off x="4663983" y="739478"/>
        <a:ext cx="1363074" cy="427168"/>
      </dsp:txXfrm>
    </dsp:sp>
    <dsp:sp modelId="{BB61CDB7-DC40-49BC-BBD8-2F8D5346824E}">
      <dsp:nvSpPr>
        <dsp:cNvPr id="0" name=""/>
        <dsp:cNvSpPr/>
      </dsp:nvSpPr>
      <dsp:spPr>
        <a:xfrm>
          <a:off x="4663983" y="1166646"/>
          <a:ext cx="1363074" cy="72468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ctr" defTabSz="400050">
            <a:lnSpc>
              <a:spcPct val="90000"/>
            </a:lnSpc>
            <a:spcBef>
              <a:spcPct val="0"/>
            </a:spcBef>
            <a:spcAft>
              <a:spcPct val="15000"/>
            </a:spcAft>
            <a:buFont typeface="+mj-lt"/>
            <a:buNone/>
          </a:pPr>
          <a:r>
            <a:rPr lang="ca-ES" sz="900" b="0" kern="1200" dirty="0" err="1">
              <a:solidFill>
                <a:srgbClr val="000000">
                  <a:hueOff val="0"/>
                  <a:satOff val="0"/>
                  <a:lumOff val="0"/>
                  <a:alphaOff val="0"/>
                </a:srgbClr>
              </a:solidFill>
              <a:latin typeface="Arial"/>
              <a:ea typeface="+mn-ea"/>
              <a:cs typeface="+mn-cs"/>
            </a:rPr>
            <a:t>Avanzar</a:t>
          </a:r>
          <a:r>
            <a:rPr lang="ca-ES" sz="900" b="0" kern="1200" dirty="0">
              <a:solidFill>
                <a:srgbClr val="000000">
                  <a:hueOff val="0"/>
                  <a:satOff val="0"/>
                  <a:lumOff val="0"/>
                  <a:alphaOff val="0"/>
                </a:srgbClr>
              </a:solidFill>
              <a:latin typeface="Arial"/>
              <a:ea typeface="+mn-ea"/>
              <a:cs typeface="+mn-cs"/>
            </a:rPr>
            <a:t> </a:t>
          </a:r>
          <a:r>
            <a:rPr lang="ca-ES" sz="900" b="0" kern="1200" dirty="0" err="1">
              <a:solidFill>
                <a:srgbClr val="000000">
                  <a:hueOff val="0"/>
                  <a:satOff val="0"/>
                  <a:lumOff val="0"/>
                  <a:alphaOff val="0"/>
                </a:srgbClr>
              </a:solidFill>
              <a:latin typeface="Arial"/>
              <a:ea typeface="+mn-ea"/>
              <a:cs typeface="+mn-cs"/>
            </a:rPr>
            <a:t>hacia</a:t>
          </a:r>
          <a:r>
            <a:rPr lang="ca-ES" sz="900" b="0" kern="1200" dirty="0">
              <a:solidFill>
                <a:srgbClr val="000000">
                  <a:hueOff val="0"/>
                  <a:satOff val="0"/>
                  <a:lumOff val="0"/>
                  <a:alphaOff val="0"/>
                </a:srgbClr>
              </a:solidFill>
              <a:latin typeface="Arial"/>
              <a:ea typeface="+mn-ea"/>
              <a:cs typeface="+mn-cs"/>
            </a:rPr>
            <a:t> la </a:t>
          </a:r>
          <a:r>
            <a:rPr lang="ca-ES" sz="900" b="0" kern="1200" dirty="0" err="1">
              <a:solidFill>
                <a:srgbClr val="000000">
                  <a:hueOff val="0"/>
                  <a:satOff val="0"/>
                  <a:lumOff val="0"/>
                  <a:alphaOff val="0"/>
                </a:srgbClr>
              </a:solidFill>
              <a:latin typeface="Arial"/>
              <a:ea typeface="+mn-ea"/>
              <a:cs typeface="+mn-cs"/>
            </a:rPr>
            <a:t>Soberanía</a:t>
          </a:r>
          <a:r>
            <a:rPr lang="ca-ES" sz="900" b="0" kern="1200" dirty="0">
              <a:solidFill>
                <a:srgbClr val="000000">
                  <a:hueOff val="0"/>
                  <a:satOff val="0"/>
                  <a:lumOff val="0"/>
                  <a:alphaOff val="0"/>
                </a:srgbClr>
              </a:solidFill>
              <a:latin typeface="Arial"/>
              <a:ea typeface="+mn-ea"/>
              <a:cs typeface="+mn-cs"/>
            </a:rPr>
            <a:t> Alimentaria.</a:t>
          </a:r>
        </a:p>
      </dsp:txBody>
      <dsp:txXfrm>
        <a:off x="4663983" y="1166646"/>
        <a:ext cx="1363074" cy="7246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B6239-E76C-4119-BE5F-528E81DA92A6}">
      <dsp:nvSpPr>
        <dsp:cNvPr id="0" name=""/>
        <dsp:cNvSpPr/>
      </dsp:nvSpPr>
      <dsp:spPr>
        <a:xfrm>
          <a:off x="1660" y="207187"/>
          <a:ext cx="1618535" cy="592821"/>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ca-ES" sz="900" b="1" kern="1200" dirty="0"/>
            <a:t>5</a:t>
          </a:r>
        </a:p>
        <a:p>
          <a:pPr marL="0" lvl="0" indent="0" algn="ctr" defTabSz="400050">
            <a:lnSpc>
              <a:spcPct val="90000"/>
            </a:lnSpc>
            <a:spcBef>
              <a:spcPct val="0"/>
            </a:spcBef>
            <a:spcAft>
              <a:spcPct val="35000"/>
            </a:spcAft>
            <a:buNone/>
          </a:pPr>
          <a:r>
            <a:rPr lang="ca-ES" sz="900" b="1" kern="1200" dirty="0"/>
            <a:t>SISTEMA FORESTAL</a:t>
          </a:r>
        </a:p>
      </dsp:txBody>
      <dsp:txXfrm>
        <a:off x="1660" y="207187"/>
        <a:ext cx="1618535" cy="592821"/>
      </dsp:txXfrm>
    </dsp:sp>
    <dsp:sp modelId="{6137CD63-7CCA-4C0F-A3DA-143801FA1D91}">
      <dsp:nvSpPr>
        <dsp:cNvPr id="0" name=""/>
        <dsp:cNvSpPr/>
      </dsp:nvSpPr>
      <dsp:spPr>
        <a:xfrm>
          <a:off x="1660" y="785949"/>
          <a:ext cx="1618535" cy="829933"/>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ctr" defTabSz="400050">
            <a:lnSpc>
              <a:spcPct val="90000"/>
            </a:lnSpc>
            <a:spcBef>
              <a:spcPct val="0"/>
            </a:spcBef>
            <a:spcAft>
              <a:spcPct val="15000"/>
            </a:spcAft>
            <a:buFont typeface="+mj-lt"/>
            <a:buNone/>
          </a:pPr>
          <a:r>
            <a:rPr lang="es-ES" sz="900" b="0" kern="1200" dirty="0">
              <a:solidFill>
                <a:srgbClr val="000000">
                  <a:hueOff val="0"/>
                  <a:satOff val="0"/>
                  <a:lumOff val="0"/>
                  <a:alphaOff val="0"/>
                </a:srgbClr>
              </a:solidFill>
              <a:latin typeface="Arial"/>
              <a:ea typeface="+mn-ea"/>
              <a:cs typeface="+mn-cs"/>
            </a:rPr>
            <a:t>Impulsar una gestión y aprovechamiento forestal sostenibles.</a:t>
          </a:r>
          <a:endParaRPr lang="ca-ES" sz="900" b="0" kern="1200" dirty="0">
            <a:solidFill>
              <a:srgbClr val="000000">
                <a:hueOff val="0"/>
                <a:satOff val="0"/>
                <a:lumOff val="0"/>
                <a:alphaOff val="0"/>
              </a:srgbClr>
            </a:solidFill>
            <a:latin typeface="Arial"/>
            <a:ea typeface="+mn-ea"/>
            <a:cs typeface="+mn-cs"/>
          </a:endParaRPr>
        </a:p>
        <a:p>
          <a:pPr marL="57150" lvl="1" indent="0" algn="ctr" defTabSz="400050">
            <a:lnSpc>
              <a:spcPct val="90000"/>
            </a:lnSpc>
            <a:spcBef>
              <a:spcPct val="0"/>
            </a:spcBef>
            <a:spcAft>
              <a:spcPct val="15000"/>
            </a:spcAft>
            <a:buFont typeface="+mj-lt"/>
            <a:buNone/>
          </a:pPr>
          <a:endParaRPr lang="ca-ES" sz="900" b="0" kern="1200" dirty="0"/>
        </a:p>
      </dsp:txBody>
      <dsp:txXfrm>
        <a:off x="1660" y="785949"/>
        <a:ext cx="1618535" cy="829933"/>
      </dsp:txXfrm>
    </dsp:sp>
    <dsp:sp modelId="{B7607510-955B-4736-AC66-9D071089940C}">
      <dsp:nvSpPr>
        <dsp:cNvPr id="0" name=""/>
        <dsp:cNvSpPr/>
      </dsp:nvSpPr>
      <dsp:spPr>
        <a:xfrm>
          <a:off x="1846790" y="207187"/>
          <a:ext cx="1618535" cy="592821"/>
        </a:xfrm>
        <a:prstGeom prst="rect">
          <a:avLst/>
        </a:prstGeom>
        <a:solidFill>
          <a:schemeClr val="accent2">
            <a:hueOff val="6000035"/>
            <a:satOff val="7693"/>
            <a:lumOff val="20588"/>
            <a:alphaOff val="0"/>
          </a:schemeClr>
        </a:solidFill>
        <a:ln w="25400" cap="flat" cmpd="sng" algn="ctr">
          <a:solidFill>
            <a:schemeClr val="accent2">
              <a:hueOff val="6000035"/>
              <a:satOff val="7693"/>
              <a:lumOff val="20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ca-ES" sz="900" b="1" kern="1200" dirty="0"/>
            <a:t>6</a:t>
          </a:r>
        </a:p>
        <a:p>
          <a:pPr marL="0" lvl="0" indent="0" algn="ctr" defTabSz="400050">
            <a:lnSpc>
              <a:spcPct val="90000"/>
            </a:lnSpc>
            <a:spcBef>
              <a:spcPct val="0"/>
            </a:spcBef>
            <a:spcAft>
              <a:spcPct val="35000"/>
            </a:spcAft>
            <a:buNone/>
          </a:pPr>
          <a:r>
            <a:rPr lang="ca-ES" sz="900" b="1" i="0" kern="1200" dirty="0"/>
            <a:t>INNOVACIÓN, DINAMIZACIÓN ECONÓMICA Y SOCIAL</a:t>
          </a:r>
          <a:endParaRPr lang="ca-ES" sz="900" b="1" kern="1200" dirty="0"/>
        </a:p>
      </dsp:txBody>
      <dsp:txXfrm>
        <a:off x="1846790" y="207187"/>
        <a:ext cx="1618535" cy="592821"/>
      </dsp:txXfrm>
    </dsp:sp>
    <dsp:sp modelId="{1FA1C886-375F-4422-B1CE-00FA51D00BA4}">
      <dsp:nvSpPr>
        <dsp:cNvPr id="0" name=""/>
        <dsp:cNvSpPr/>
      </dsp:nvSpPr>
      <dsp:spPr>
        <a:xfrm>
          <a:off x="1846790" y="800008"/>
          <a:ext cx="1618535" cy="829933"/>
        </a:xfrm>
        <a:prstGeom prst="rect">
          <a:avLst/>
        </a:prstGeom>
        <a:solidFill>
          <a:schemeClr val="accent2">
            <a:tint val="40000"/>
            <a:alpha val="90000"/>
            <a:hueOff val="6056479"/>
            <a:satOff val="5431"/>
            <a:lumOff val="2749"/>
            <a:alphaOff val="0"/>
          </a:schemeClr>
        </a:solidFill>
        <a:ln w="25400" cap="flat" cmpd="sng" algn="ctr">
          <a:solidFill>
            <a:schemeClr val="accent2">
              <a:tint val="40000"/>
              <a:alpha val="90000"/>
              <a:hueOff val="6056479"/>
              <a:satOff val="5431"/>
              <a:lumOff val="27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ctr" defTabSz="400050">
            <a:lnSpc>
              <a:spcPct val="90000"/>
            </a:lnSpc>
            <a:spcBef>
              <a:spcPct val="0"/>
            </a:spcBef>
            <a:spcAft>
              <a:spcPct val="15000"/>
            </a:spcAft>
            <a:buFont typeface="+mj-lt"/>
            <a:buNone/>
          </a:pPr>
          <a:r>
            <a:rPr lang="ca-ES" sz="900" b="0" kern="1200" dirty="0" err="1">
              <a:solidFill>
                <a:srgbClr val="000000">
                  <a:hueOff val="0"/>
                  <a:satOff val="0"/>
                  <a:lumOff val="0"/>
                  <a:alphaOff val="0"/>
                </a:srgbClr>
              </a:solidFill>
              <a:latin typeface="Arial"/>
              <a:ea typeface="+mn-ea"/>
              <a:cs typeface="+mn-cs"/>
            </a:rPr>
            <a:t>Garantizar</a:t>
          </a:r>
          <a:r>
            <a:rPr lang="ca-ES" sz="900" b="0" kern="1200" dirty="0">
              <a:solidFill>
                <a:srgbClr val="000000">
                  <a:hueOff val="0"/>
                  <a:satOff val="0"/>
                  <a:lumOff val="0"/>
                  <a:alphaOff val="0"/>
                </a:srgbClr>
              </a:solidFill>
              <a:latin typeface="Arial"/>
              <a:ea typeface="+mn-ea"/>
              <a:cs typeface="+mn-cs"/>
            </a:rPr>
            <a:t> </a:t>
          </a:r>
          <a:r>
            <a:rPr lang="ca-ES" sz="900" b="0" kern="1200" dirty="0" err="1">
              <a:solidFill>
                <a:srgbClr val="000000">
                  <a:hueOff val="0"/>
                  <a:satOff val="0"/>
                  <a:lumOff val="0"/>
                  <a:alphaOff val="0"/>
                </a:srgbClr>
              </a:solidFill>
              <a:latin typeface="Arial"/>
              <a:ea typeface="+mn-ea"/>
              <a:cs typeface="+mn-cs"/>
            </a:rPr>
            <a:t>servicios</a:t>
          </a:r>
          <a:r>
            <a:rPr lang="ca-ES" sz="900" b="0" kern="1200" dirty="0">
              <a:solidFill>
                <a:srgbClr val="000000">
                  <a:hueOff val="0"/>
                  <a:satOff val="0"/>
                  <a:lumOff val="0"/>
                  <a:alphaOff val="0"/>
                </a:srgbClr>
              </a:solidFill>
              <a:latin typeface="Arial"/>
              <a:ea typeface="+mn-ea"/>
              <a:cs typeface="+mn-cs"/>
            </a:rPr>
            <a:t> </a:t>
          </a:r>
          <a:r>
            <a:rPr lang="ca-ES" sz="900" b="0" kern="1200" dirty="0" err="1">
              <a:solidFill>
                <a:srgbClr val="000000">
                  <a:hueOff val="0"/>
                  <a:satOff val="0"/>
                  <a:lumOff val="0"/>
                  <a:alphaOff val="0"/>
                </a:srgbClr>
              </a:solidFill>
              <a:latin typeface="Arial"/>
              <a:ea typeface="+mn-ea"/>
              <a:cs typeface="+mn-cs"/>
            </a:rPr>
            <a:t>económicos</a:t>
          </a:r>
          <a:r>
            <a:rPr lang="ca-ES" sz="900" b="0" kern="1200" dirty="0">
              <a:solidFill>
                <a:srgbClr val="000000">
                  <a:hueOff val="0"/>
                  <a:satOff val="0"/>
                  <a:lumOff val="0"/>
                  <a:alphaOff val="0"/>
                </a:srgbClr>
              </a:solidFill>
              <a:latin typeface="Arial"/>
              <a:ea typeface="+mn-ea"/>
              <a:cs typeface="+mn-cs"/>
            </a:rPr>
            <a:t> </a:t>
          </a:r>
          <a:r>
            <a:rPr lang="ca-ES" sz="900" b="0" kern="1200" dirty="0" err="1">
              <a:solidFill>
                <a:srgbClr val="000000">
                  <a:hueOff val="0"/>
                  <a:satOff val="0"/>
                  <a:lumOff val="0"/>
                  <a:alphaOff val="0"/>
                </a:srgbClr>
              </a:solidFill>
              <a:latin typeface="Arial"/>
              <a:ea typeface="+mn-ea"/>
              <a:cs typeface="+mn-cs"/>
            </a:rPr>
            <a:t>esenciales</a:t>
          </a:r>
          <a:r>
            <a:rPr lang="ca-ES" sz="900" b="0" kern="1200" dirty="0">
              <a:solidFill>
                <a:srgbClr val="000000">
                  <a:hueOff val="0"/>
                  <a:satOff val="0"/>
                  <a:lumOff val="0"/>
                  <a:alphaOff val="0"/>
                </a:srgbClr>
              </a:solidFill>
              <a:latin typeface="Arial"/>
              <a:ea typeface="+mn-ea"/>
              <a:cs typeface="+mn-cs"/>
            </a:rPr>
            <a:t>, </a:t>
          </a:r>
          <a:r>
            <a:rPr lang="ca-ES" sz="900" b="0" kern="1200" dirty="0" err="1">
              <a:solidFill>
                <a:srgbClr val="000000">
                  <a:hueOff val="0"/>
                  <a:satOff val="0"/>
                  <a:lumOff val="0"/>
                  <a:alphaOff val="0"/>
                </a:srgbClr>
              </a:solidFill>
              <a:latin typeface="Arial"/>
              <a:ea typeface="+mn-ea"/>
              <a:cs typeface="+mn-cs"/>
            </a:rPr>
            <a:t>nuevos</a:t>
          </a:r>
          <a:r>
            <a:rPr lang="ca-ES" sz="900" b="0" kern="1200" dirty="0">
              <a:solidFill>
                <a:srgbClr val="000000">
                  <a:hueOff val="0"/>
                  <a:satOff val="0"/>
                  <a:lumOff val="0"/>
                  <a:alphaOff val="0"/>
                </a:srgbClr>
              </a:solidFill>
              <a:latin typeface="Arial"/>
              <a:ea typeface="+mn-ea"/>
              <a:cs typeface="+mn-cs"/>
            </a:rPr>
            <a:t> </a:t>
          </a:r>
          <a:r>
            <a:rPr lang="ca-ES" sz="900" b="0" kern="1200" dirty="0" err="1">
              <a:solidFill>
                <a:srgbClr val="000000">
                  <a:hueOff val="0"/>
                  <a:satOff val="0"/>
                  <a:lumOff val="0"/>
                  <a:alphaOff val="0"/>
                </a:srgbClr>
              </a:solidFill>
              <a:latin typeface="Arial"/>
              <a:ea typeface="+mn-ea"/>
              <a:cs typeface="+mn-cs"/>
            </a:rPr>
            <a:t>filones</a:t>
          </a:r>
          <a:r>
            <a:rPr lang="ca-ES" sz="900" b="0" kern="1200" dirty="0">
              <a:solidFill>
                <a:srgbClr val="000000">
                  <a:hueOff val="0"/>
                  <a:satOff val="0"/>
                  <a:lumOff val="0"/>
                  <a:alphaOff val="0"/>
                </a:srgbClr>
              </a:solidFill>
              <a:latin typeface="Arial"/>
              <a:ea typeface="+mn-ea"/>
              <a:cs typeface="+mn-cs"/>
            </a:rPr>
            <a:t> de </a:t>
          </a:r>
          <a:r>
            <a:rPr lang="ca-ES" sz="900" b="0" kern="1200" dirty="0" err="1">
              <a:solidFill>
                <a:srgbClr val="000000">
                  <a:hueOff val="0"/>
                  <a:satOff val="0"/>
                  <a:lumOff val="0"/>
                  <a:alphaOff val="0"/>
                </a:srgbClr>
              </a:solidFill>
              <a:latin typeface="Arial"/>
              <a:ea typeface="+mn-ea"/>
              <a:cs typeface="+mn-cs"/>
            </a:rPr>
            <a:t>ocupación</a:t>
          </a:r>
          <a:r>
            <a:rPr lang="ca-ES" sz="900" b="0" kern="1200" dirty="0">
              <a:solidFill>
                <a:srgbClr val="000000">
                  <a:hueOff val="0"/>
                  <a:satOff val="0"/>
                  <a:lumOff val="0"/>
                  <a:alphaOff val="0"/>
                </a:srgbClr>
              </a:solidFill>
              <a:latin typeface="Arial"/>
              <a:ea typeface="+mn-ea"/>
              <a:cs typeface="+mn-cs"/>
            </a:rPr>
            <a:t>, generar </a:t>
          </a:r>
          <a:r>
            <a:rPr lang="ca-ES" sz="900" b="0" kern="1200" dirty="0" err="1">
              <a:solidFill>
                <a:srgbClr val="000000">
                  <a:hueOff val="0"/>
                  <a:satOff val="0"/>
                  <a:lumOff val="0"/>
                  <a:alphaOff val="0"/>
                </a:srgbClr>
              </a:solidFill>
              <a:latin typeface="Arial"/>
              <a:ea typeface="+mn-ea"/>
              <a:cs typeface="+mn-cs"/>
            </a:rPr>
            <a:t>oportunidades</a:t>
          </a:r>
          <a:r>
            <a:rPr lang="ca-ES" sz="900" b="0" kern="1200" dirty="0">
              <a:solidFill>
                <a:srgbClr val="000000">
                  <a:hueOff val="0"/>
                  <a:satOff val="0"/>
                  <a:lumOff val="0"/>
                  <a:alphaOff val="0"/>
                </a:srgbClr>
              </a:solidFill>
              <a:latin typeface="Arial"/>
              <a:ea typeface="+mn-ea"/>
              <a:cs typeface="+mn-cs"/>
            </a:rPr>
            <a:t> y </a:t>
          </a:r>
          <a:r>
            <a:rPr lang="ca-ES" sz="900" b="0" kern="1200" dirty="0" err="1">
              <a:solidFill>
                <a:srgbClr val="000000">
                  <a:hueOff val="0"/>
                  <a:satOff val="0"/>
                  <a:lumOff val="0"/>
                  <a:alphaOff val="0"/>
                </a:srgbClr>
              </a:solidFill>
              <a:latin typeface="Arial"/>
              <a:ea typeface="+mn-ea"/>
              <a:cs typeface="+mn-cs"/>
            </a:rPr>
            <a:t>innovación</a:t>
          </a:r>
          <a:r>
            <a:rPr lang="ca-ES" sz="900" b="0" kern="1200" dirty="0">
              <a:solidFill>
                <a:srgbClr val="000000">
                  <a:hueOff val="0"/>
                  <a:satOff val="0"/>
                  <a:lumOff val="0"/>
                  <a:alphaOff val="0"/>
                </a:srgbClr>
              </a:solidFill>
              <a:latin typeface="Arial"/>
              <a:ea typeface="+mn-ea"/>
              <a:cs typeface="+mn-cs"/>
            </a:rPr>
            <a:t> en la </a:t>
          </a:r>
          <a:r>
            <a:rPr lang="ca-ES" sz="900" b="0" kern="1200" dirty="0" err="1">
              <a:solidFill>
                <a:srgbClr val="000000">
                  <a:hueOff val="0"/>
                  <a:satOff val="0"/>
                  <a:lumOff val="0"/>
                  <a:alphaOff val="0"/>
                </a:srgbClr>
              </a:solidFill>
              <a:latin typeface="Arial"/>
              <a:ea typeface="+mn-ea"/>
              <a:cs typeface="+mn-cs"/>
            </a:rPr>
            <a:t>economía</a:t>
          </a:r>
          <a:r>
            <a:rPr lang="ca-ES" sz="900" b="0" kern="1200" dirty="0">
              <a:solidFill>
                <a:srgbClr val="000000">
                  <a:hueOff val="0"/>
                  <a:satOff val="0"/>
                  <a:lumOff val="0"/>
                  <a:alphaOff val="0"/>
                </a:srgbClr>
              </a:solidFill>
              <a:latin typeface="Arial"/>
              <a:ea typeface="+mn-ea"/>
              <a:cs typeface="+mn-cs"/>
            </a:rPr>
            <a:t> rural.</a:t>
          </a:r>
        </a:p>
      </dsp:txBody>
      <dsp:txXfrm>
        <a:off x="1846790" y="800008"/>
        <a:ext cx="1618535" cy="829933"/>
      </dsp:txXfrm>
    </dsp:sp>
    <dsp:sp modelId="{1422D5A3-1F82-422B-83B9-E1A3010168E9}">
      <dsp:nvSpPr>
        <dsp:cNvPr id="0" name=""/>
        <dsp:cNvSpPr/>
      </dsp:nvSpPr>
      <dsp:spPr>
        <a:xfrm>
          <a:off x="3691920" y="207187"/>
          <a:ext cx="1618535" cy="592821"/>
        </a:xfrm>
        <a:prstGeom prst="rect">
          <a:avLst/>
        </a:prstGeom>
        <a:solidFill>
          <a:schemeClr val="accent2">
            <a:hueOff val="12000070"/>
            <a:satOff val="15385"/>
            <a:lumOff val="41176"/>
            <a:alphaOff val="0"/>
          </a:schemeClr>
        </a:solidFill>
        <a:ln w="25400" cap="flat" cmpd="sng" algn="ctr">
          <a:solidFill>
            <a:schemeClr val="accent2">
              <a:hueOff val="12000070"/>
              <a:satOff val="15385"/>
              <a:lumOff val="411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Font typeface="+mj-lt"/>
            <a:buNone/>
          </a:pPr>
          <a:r>
            <a:rPr lang="en-GB" sz="900" b="1" kern="1200" noProof="0" dirty="0"/>
            <a:t>7</a:t>
          </a:r>
        </a:p>
        <a:p>
          <a:pPr marL="0" lvl="0" indent="0" algn="ctr" defTabSz="400050">
            <a:lnSpc>
              <a:spcPct val="90000"/>
            </a:lnSpc>
            <a:spcBef>
              <a:spcPct val="0"/>
            </a:spcBef>
            <a:spcAft>
              <a:spcPct val="35000"/>
            </a:spcAft>
            <a:buFont typeface="+mj-lt"/>
            <a:buNone/>
          </a:pPr>
          <a:r>
            <a:rPr lang="ca-ES" sz="900" b="1" i="0" kern="1200" dirty="0"/>
            <a:t>GOBERNANZA</a:t>
          </a:r>
          <a:endParaRPr lang="en-GB" sz="900" b="1" kern="1200" noProof="0" dirty="0"/>
        </a:p>
      </dsp:txBody>
      <dsp:txXfrm>
        <a:off x="3691920" y="207187"/>
        <a:ext cx="1618535" cy="592821"/>
      </dsp:txXfrm>
    </dsp:sp>
    <dsp:sp modelId="{BB61CDB7-DC40-49BC-BBD8-2F8D5346824E}">
      <dsp:nvSpPr>
        <dsp:cNvPr id="0" name=""/>
        <dsp:cNvSpPr/>
      </dsp:nvSpPr>
      <dsp:spPr>
        <a:xfrm>
          <a:off x="3691920" y="800008"/>
          <a:ext cx="1618535" cy="829933"/>
        </a:xfrm>
        <a:prstGeom prst="rect">
          <a:avLst/>
        </a:prstGeom>
        <a:solidFill>
          <a:schemeClr val="accent2">
            <a:tint val="40000"/>
            <a:alpha val="90000"/>
            <a:hueOff val="12112959"/>
            <a:satOff val="10862"/>
            <a:lumOff val="5498"/>
            <a:alphaOff val="0"/>
          </a:schemeClr>
        </a:solidFill>
        <a:ln w="25400" cap="flat" cmpd="sng" algn="ctr">
          <a:solidFill>
            <a:schemeClr val="accent2">
              <a:tint val="40000"/>
              <a:alpha val="90000"/>
              <a:hueOff val="12112959"/>
              <a:satOff val="10862"/>
              <a:lumOff val="54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ctr" defTabSz="400050">
            <a:lnSpc>
              <a:spcPct val="90000"/>
            </a:lnSpc>
            <a:spcBef>
              <a:spcPct val="0"/>
            </a:spcBef>
            <a:spcAft>
              <a:spcPct val="15000"/>
            </a:spcAft>
            <a:buFont typeface="+mj-lt"/>
            <a:buNone/>
          </a:pPr>
          <a:r>
            <a:rPr lang="ca-ES" sz="900" b="0" kern="1200" dirty="0" err="1"/>
            <a:t>Descentralizar</a:t>
          </a:r>
          <a:r>
            <a:rPr lang="ca-ES" sz="900" b="0" kern="1200" dirty="0"/>
            <a:t> y </a:t>
          </a:r>
          <a:r>
            <a:rPr lang="ca-ES" sz="900" b="0" kern="1200" dirty="0" err="1"/>
            <a:t>democratizar</a:t>
          </a:r>
          <a:r>
            <a:rPr lang="ca-ES" sz="900" b="0" kern="1200" dirty="0"/>
            <a:t> la </a:t>
          </a:r>
          <a:r>
            <a:rPr lang="ca-ES" sz="900" b="0" kern="1200" dirty="0" err="1"/>
            <a:t>participación</a:t>
          </a:r>
          <a:r>
            <a:rPr lang="ca-ES" sz="900" b="0" kern="1200" dirty="0"/>
            <a:t> y la toma de </a:t>
          </a:r>
          <a:r>
            <a:rPr lang="ca-ES" sz="900" b="0" kern="1200" dirty="0" err="1"/>
            <a:t>decisiones</a:t>
          </a:r>
          <a:r>
            <a:rPr lang="ca-ES" sz="900" b="0" kern="1200" dirty="0"/>
            <a:t>.</a:t>
          </a:r>
        </a:p>
      </dsp:txBody>
      <dsp:txXfrm>
        <a:off x="3691920" y="800008"/>
        <a:ext cx="1618535" cy="8299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6c826cf8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6c826cf8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f02185231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f02185231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9590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f02185231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f02185231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4549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f02185231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f02185231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3601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f02185231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f02185231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882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b6c826cf8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b6c826cf8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6c826cf8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b6c826cf8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6c826cf8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b6c826cf8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b6c826cf8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b6c826cf8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b6c826cf8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b6c826cf8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b6c826cf8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b6c826cf8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ebfe1179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ebfe1179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02185231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f02185231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02185231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f02185231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859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02185231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f02185231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5377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02185231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f02185231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4413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02185231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f02185231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4431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f02185231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f02185231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1974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f02185231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f02185231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9431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127691"/>
            <a:ext cx="77724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1" y="2037120"/>
            <a:ext cx="6400800" cy="31854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902402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27875" y="678466"/>
            <a:ext cx="7688249" cy="167455"/>
          </a:xfrm>
        </p:spPr>
        <p:txBody>
          <a:bodyPr lIns="0" tIns="0" rIns="0" bIns="0"/>
          <a:lstStyle>
            <a:lvl1pPr>
              <a:defRPr sz="1088" b="1" i="0">
                <a:solidFill>
                  <a:srgbClr val="231F20"/>
                </a:solidFill>
                <a:latin typeface="Oswald"/>
                <a:cs typeface="Oswald"/>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194662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ca"/>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1"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tif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tiff"/><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tiff"/><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tiff"/><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tiff"/><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image" Target="../media/image1.tiff"/><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gendaruralcat.cat/" TargetMode="External"/><Relationship Id="rId2" Type="http://schemas.openxmlformats.org/officeDocument/2006/relationships/image" Target="../media/image19.tiff"/><Relationship Id="rId1" Type="http://schemas.openxmlformats.org/officeDocument/2006/relationships/slideLayout" Target="../slideLayouts/slideLayout11.xml"/><Relationship Id="rId4" Type="http://schemas.openxmlformats.org/officeDocument/2006/relationships/hyperlink" Target="mailto:hola@agendaruralcat.cat"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tif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003FA7-C7C5-459F-A19E-62E08E4A13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ca" smtClean="0"/>
              <a:t>1</a:t>
            </a:fld>
            <a:endParaRPr lang="ca"/>
          </a:p>
        </p:txBody>
      </p:sp>
      <p:pic>
        <p:nvPicPr>
          <p:cNvPr id="4" name="Imagen 46" descr="PORTADA.tiff">
            <a:extLst>
              <a:ext uri="{FF2B5EF4-FFF2-40B4-BE49-F238E27FC236}">
                <a16:creationId xmlns:a16="http://schemas.microsoft.com/office/drawing/2014/main" id="{5D7A30D9-B308-4C99-844E-FD9176B23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845" y="-111302"/>
            <a:ext cx="10754519" cy="7604948"/>
          </a:xfrm>
          <a:prstGeom prst="rect">
            <a:avLst/>
          </a:prstGeom>
        </p:spPr>
      </p:pic>
      <p:pic>
        <p:nvPicPr>
          <p:cNvPr id="5" name="Imagen 4" descr="Texto&#10;&#10;Descripción generada automáticamente">
            <a:extLst>
              <a:ext uri="{FF2B5EF4-FFF2-40B4-BE49-F238E27FC236}">
                <a16:creationId xmlns:a16="http://schemas.microsoft.com/office/drawing/2014/main" id="{1CDCB5CC-A810-463B-8A33-A00D59E517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117" y="1491915"/>
            <a:ext cx="4076182" cy="3051843"/>
          </a:xfrm>
          <a:prstGeom prst="rect">
            <a:avLst/>
          </a:prstGeom>
          <a:ln>
            <a:noFill/>
          </a:ln>
          <a:effectLst>
            <a:softEdge rad="112500"/>
          </a:effectLst>
        </p:spPr>
      </p:pic>
      <p:sp>
        <p:nvSpPr>
          <p:cNvPr id="3" name="CuadroTexto 2">
            <a:extLst>
              <a:ext uri="{FF2B5EF4-FFF2-40B4-BE49-F238E27FC236}">
                <a16:creationId xmlns:a16="http://schemas.microsoft.com/office/drawing/2014/main" id="{C772829B-4360-4724-9E4E-960C1FEC1A38}"/>
              </a:ext>
            </a:extLst>
          </p:cNvPr>
          <p:cNvSpPr txBox="1"/>
          <p:nvPr/>
        </p:nvSpPr>
        <p:spPr>
          <a:xfrm>
            <a:off x="2622651" y="4690834"/>
            <a:ext cx="4152099" cy="738664"/>
          </a:xfrm>
          <a:prstGeom prst="rect">
            <a:avLst/>
          </a:prstGeom>
          <a:noFill/>
        </p:spPr>
        <p:txBody>
          <a:bodyPr wrap="none" rtlCol="0">
            <a:spAutoFit/>
          </a:bodyPr>
          <a:lstStyle/>
          <a:p>
            <a:pPr algn="ctr"/>
            <a:r>
              <a:rPr lang="es-ES" b="1" dirty="0" err="1">
                <a:latin typeface="Muli"/>
              </a:rPr>
              <a:t>W</a:t>
            </a:r>
            <a:r>
              <a:rPr lang="es-ES" b="1" i="0" dirty="0" err="1">
                <a:solidFill>
                  <a:srgbClr val="000000"/>
                </a:solidFill>
                <a:effectLst/>
                <a:latin typeface="Muli"/>
              </a:rPr>
              <a:t>ebinar</a:t>
            </a:r>
            <a:r>
              <a:rPr lang="es-ES" b="1" i="0" dirty="0">
                <a:solidFill>
                  <a:srgbClr val="000000"/>
                </a:solidFill>
                <a:effectLst/>
                <a:latin typeface="Muli"/>
              </a:rPr>
              <a:t> READER sobre los Leader en otros territorios</a:t>
            </a:r>
          </a:p>
          <a:p>
            <a:pPr algn="ctr"/>
            <a:r>
              <a:rPr lang="es-ES" i="1" dirty="0">
                <a:latin typeface="Muli"/>
              </a:rPr>
              <a:t>14 de Marzo del 2022</a:t>
            </a:r>
            <a:endParaRPr lang="es-ES" i="1" dirty="0">
              <a:solidFill>
                <a:srgbClr val="000000"/>
              </a:solidFill>
              <a:effectLst/>
              <a:latin typeface="Muli"/>
            </a:endParaRPr>
          </a:p>
          <a:p>
            <a:endParaRPr lang="ca-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3" name="Imagen 2" descr="Diagrama, Texto&#10;&#10;Descripción generada automáticamente">
            <a:extLst>
              <a:ext uri="{FF2B5EF4-FFF2-40B4-BE49-F238E27FC236}">
                <a16:creationId xmlns:a16="http://schemas.microsoft.com/office/drawing/2014/main" id="{8F90F24C-1DE4-4CDF-842E-99CF2F77330A}"/>
              </a:ext>
            </a:extLst>
          </p:cNvPr>
          <p:cNvPicPr>
            <a:picLocks noChangeAspect="1"/>
          </p:cNvPicPr>
          <p:nvPr/>
        </p:nvPicPr>
        <p:blipFill>
          <a:blip r:embed="rId3"/>
          <a:stretch>
            <a:fillRect/>
          </a:stretch>
        </p:blipFill>
        <p:spPr>
          <a:xfrm>
            <a:off x="0" y="1057573"/>
            <a:ext cx="4572000" cy="3832713"/>
          </a:xfrm>
          <a:prstGeom prst="rect">
            <a:avLst/>
          </a:prstGeom>
        </p:spPr>
      </p:pic>
      <p:pic>
        <p:nvPicPr>
          <p:cNvPr id="8" name="Imagen 7" descr="Diagrama&#10;&#10;Descripción generada automáticamente">
            <a:extLst>
              <a:ext uri="{FF2B5EF4-FFF2-40B4-BE49-F238E27FC236}">
                <a16:creationId xmlns:a16="http://schemas.microsoft.com/office/drawing/2014/main" id="{74248462-1A27-46BC-961E-C9700D96172D}"/>
              </a:ext>
            </a:extLst>
          </p:cNvPr>
          <p:cNvPicPr>
            <a:picLocks noChangeAspect="1"/>
          </p:cNvPicPr>
          <p:nvPr/>
        </p:nvPicPr>
        <p:blipFill>
          <a:blip r:embed="rId4"/>
          <a:stretch>
            <a:fillRect/>
          </a:stretch>
        </p:blipFill>
        <p:spPr>
          <a:xfrm>
            <a:off x="4657060" y="1093103"/>
            <a:ext cx="4486940" cy="3761651"/>
          </a:xfrm>
          <a:prstGeom prst="rect">
            <a:avLst/>
          </a:prstGeom>
        </p:spPr>
      </p:pic>
      <p:cxnSp>
        <p:nvCxnSpPr>
          <p:cNvPr id="10" name="Conector recto 9">
            <a:extLst>
              <a:ext uri="{FF2B5EF4-FFF2-40B4-BE49-F238E27FC236}">
                <a16:creationId xmlns:a16="http://schemas.microsoft.com/office/drawing/2014/main" id="{F8823105-A21F-4868-AB4B-C554D3C8EFA7}"/>
              </a:ext>
            </a:extLst>
          </p:cNvPr>
          <p:cNvCxnSpPr/>
          <p:nvPr/>
        </p:nvCxnSpPr>
        <p:spPr>
          <a:xfrm>
            <a:off x="4646427" y="893135"/>
            <a:ext cx="0" cy="4127931"/>
          </a:xfrm>
          <a:prstGeom prst="line">
            <a:avLst/>
          </a:prstGeom>
        </p:spPr>
        <p:style>
          <a:lnRef idx="1">
            <a:schemeClr val="dk1"/>
          </a:lnRef>
          <a:fillRef idx="0">
            <a:schemeClr val="dk1"/>
          </a:fillRef>
          <a:effectRef idx="0">
            <a:schemeClr val="dk1"/>
          </a:effectRef>
          <a:fontRef idx="minor">
            <a:schemeClr val="tx1"/>
          </a:fontRef>
        </p:style>
      </p:cxnSp>
      <p:sp>
        <p:nvSpPr>
          <p:cNvPr id="9" name="Slide Number Placeholder 11">
            <a:extLst>
              <a:ext uri="{FF2B5EF4-FFF2-40B4-BE49-F238E27FC236}">
                <a16:creationId xmlns:a16="http://schemas.microsoft.com/office/drawing/2014/main" id="{3F074DF4-1A5E-4F02-8EF7-0605B497F975}"/>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t>10</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sp>
        <p:nvSpPr>
          <p:cNvPr id="11" name="object 13">
            <a:extLst>
              <a:ext uri="{FF2B5EF4-FFF2-40B4-BE49-F238E27FC236}">
                <a16:creationId xmlns:a16="http://schemas.microsoft.com/office/drawing/2014/main" id="{C2EE46B0-1E03-4519-AD54-E487E3EACA93}"/>
              </a:ext>
            </a:extLst>
          </p:cNvPr>
          <p:cNvSpPr/>
          <p:nvPr/>
        </p:nvSpPr>
        <p:spPr>
          <a:xfrm>
            <a:off x="482676" y="661715"/>
            <a:ext cx="8437726" cy="45719"/>
          </a:xfrm>
          <a:custGeom>
            <a:avLst/>
            <a:gdLst/>
            <a:ahLst/>
            <a:cxnLst/>
            <a:rect l="l" t="t" r="r" b="b"/>
            <a:pathLst>
              <a:path w="4125595">
                <a:moveTo>
                  <a:pt x="0" y="0"/>
                </a:moveTo>
                <a:lnTo>
                  <a:pt x="4125137" y="0"/>
                </a:lnTo>
              </a:path>
            </a:pathLst>
          </a:custGeom>
          <a:ln w="38100">
            <a:solidFill>
              <a:schemeClr val="accent6">
                <a:lumMod val="50000"/>
              </a:schemeClr>
            </a:solidFill>
          </a:ln>
        </p:spPr>
        <p:txBody>
          <a:bodyPr wrap="square" lIns="0" tIns="0" rIns="0" bIns="0" rtlCol="0"/>
          <a:lstStyle/>
          <a:p>
            <a:endParaRPr/>
          </a:p>
        </p:txBody>
      </p:sp>
      <p:sp>
        <p:nvSpPr>
          <p:cNvPr id="12" name="TextBox 5">
            <a:extLst>
              <a:ext uri="{FF2B5EF4-FFF2-40B4-BE49-F238E27FC236}">
                <a16:creationId xmlns:a16="http://schemas.microsoft.com/office/drawing/2014/main" id="{09297FDA-DF5B-4A35-AD18-08E4354664C3}"/>
              </a:ext>
            </a:extLst>
          </p:cNvPr>
          <p:cNvSpPr txBox="1"/>
          <p:nvPr/>
        </p:nvSpPr>
        <p:spPr>
          <a:xfrm>
            <a:off x="482676" y="330381"/>
            <a:ext cx="8538482" cy="276999"/>
          </a:xfrm>
          <a:prstGeom prst="rect">
            <a:avLst/>
          </a:prstGeom>
          <a:noFill/>
        </p:spPr>
        <p:txBody>
          <a:bodyPr wrap="square" rtlCol="0">
            <a:spAutoFit/>
          </a:bodyPr>
          <a:lstStyle/>
          <a:p>
            <a:r>
              <a:rPr lang="ca-ES" sz="1200" b="1" dirty="0">
                <a:solidFill>
                  <a:schemeClr val="accent6">
                    <a:lumMod val="50000"/>
                  </a:schemeClr>
                </a:solidFill>
                <a:latin typeface="Verdana" panose="020B0604030504040204" pitchFamily="34" charset="0"/>
                <a:ea typeface="Verdana" panose="020B0604030504040204" pitchFamily="34" charset="0"/>
              </a:rPr>
              <a:t>El </a:t>
            </a:r>
            <a:r>
              <a:rPr lang="ca-ES" sz="1200" b="1" dirty="0" err="1">
                <a:solidFill>
                  <a:schemeClr val="accent6">
                    <a:lumMod val="50000"/>
                  </a:schemeClr>
                </a:solidFill>
                <a:latin typeface="Verdana" panose="020B0604030504040204" pitchFamily="34" charset="0"/>
                <a:ea typeface="Verdana" panose="020B0604030504040204" pitchFamily="34" charset="0"/>
              </a:rPr>
              <a:t>resultado</a:t>
            </a:r>
            <a:r>
              <a:rPr lang="ca-ES" sz="1200" b="1" dirty="0">
                <a:solidFill>
                  <a:schemeClr val="accent6">
                    <a:lumMod val="50000"/>
                  </a:schemeClr>
                </a:solidFill>
                <a:latin typeface="Verdana" panose="020B0604030504040204" pitchFamily="34" charset="0"/>
                <a:ea typeface="Verdana" panose="020B0604030504040204" pitchFamily="34" charset="0"/>
              </a:rPr>
              <a:t> de las </a:t>
            </a:r>
            <a:r>
              <a:rPr lang="ca-ES" sz="1200" b="1" dirty="0" err="1">
                <a:solidFill>
                  <a:schemeClr val="accent6">
                    <a:lumMod val="50000"/>
                  </a:schemeClr>
                </a:solidFill>
                <a:latin typeface="Verdana" panose="020B0604030504040204" pitchFamily="34" charset="0"/>
                <a:ea typeface="Verdana" panose="020B0604030504040204" pitchFamily="34" charset="0"/>
              </a:rPr>
              <a:t>mesas</a:t>
            </a:r>
            <a:r>
              <a:rPr lang="ca-ES" sz="1200" b="1" dirty="0">
                <a:solidFill>
                  <a:schemeClr val="accent6">
                    <a:lumMod val="50000"/>
                  </a:schemeClr>
                </a:solidFill>
                <a:latin typeface="Verdana" panose="020B0604030504040204" pitchFamily="34" charset="0"/>
                <a:ea typeface="Verdana" panose="020B0604030504040204" pitchFamily="34" charset="0"/>
              </a:rPr>
              <a:t> </a:t>
            </a:r>
            <a:r>
              <a:rPr lang="ca-ES" sz="1200" b="1" dirty="0" err="1">
                <a:solidFill>
                  <a:schemeClr val="accent6">
                    <a:lumMod val="50000"/>
                  </a:schemeClr>
                </a:solidFill>
                <a:latin typeface="Verdana" panose="020B0604030504040204" pitchFamily="34" charset="0"/>
                <a:ea typeface="Verdana" panose="020B0604030504040204" pitchFamily="34" charset="0"/>
              </a:rPr>
              <a:t>participativas</a:t>
            </a:r>
            <a:r>
              <a:rPr lang="ca-ES" sz="1200" b="1" dirty="0">
                <a:solidFill>
                  <a:schemeClr val="accent6">
                    <a:lumMod val="50000"/>
                  </a:schemeClr>
                </a:solidFill>
                <a:latin typeface="Verdana" panose="020B0604030504040204" pitchFamily="34" charset="0"/>
                <a:ea typeface="Verdana" panose="020B0604030504040204" pitchFamily="34" charset="0"/>
              </a:rPr>
              <a:t> sobre las </a:t>
            </a:r>
            <a:r>
              <a:rPr lang="ca-ES" sz="1200" b="1" dirty="0" err="1">
                <a:solidFill>
                  <a:schemeClr val="accent6">
                    <a:lumMod val="50000"/>
                  </a:schemeClr>
                </a:solidFill>
                <a:latin typeface="Verdana" panose="020B0604030504040204" pitchFamily="34" charset="0"/>
                <a:ea typeface="Verdana" panose="020B0604030504040204" pitchFamily="34" charset="0"/>
              </a:rPr>
              <a:t>aportaciones</a:t>
            </a:r>
            <a:r>
              <a:rPr lang="ca-ES" sz="1200" b="1" dirty="0">
                <a:solidFill>
                  <a:schemeClr val="accent6">
                    <a:lumMod val="50000"/>
                  </a:schemeClr>
                </a:solidFill>
                <a:latin typeface="Verdana" panose="020B0604030504040204" pitchFamily="34" charset="0"/>
                <a:ea typeface="Verdana" panose="020B0604030504040204" pitchFamily="34" charset="0"/>
              </a:rPr>
              <a:t> </a:t>
            </a:r>
            <a:r>
              <a:rPr lang="ca-ES" sz="1200" b="1" dirty="0" err="1">
                <a:solidFill>
                  <a:schemeClr val="accent6">
                    <a:lumMod val="50000"/>
                  </a:schemeClr>
                </a:solidFill>
                <a:latin typeface="Verdana" panose="020B0604030504040204" pitchFamily="34" charset="0"/>
                <a:ea typeface="Verdana" panose="020B0604030504040204" pitchFamily="34" charset="0"/>
              </a:rPr>
              <a:t>iniciales</a:t>
            </a:r>
            <a:r>
              <a:rPr lang="ca-ES" sz="1200" b="1" dirty="0">
                <a:solidFill>
                  <a:schemeClr val="accent6">
                    <a:lumMod val="50000"/>
                  </a:schemeClr>
                </a:solidFill>
                <a:latin typeface="Verdana" panose="020B0604030504040204" pitchFamily="34" charset="0"/>
                <a:ea typeface="Verdana" panose="020B0604030504040204" pitchFamily="34" charset="0"/>
              </a:rPr>
              <a:t> (Abril – Julio 2021)</a:t>
            </a:r>
          </a:p>
        </p:txBody>
      </p:sp>
    </p:spTree>
    <p:extLst>
      <p:ext uri="{BB962C8B-B14F-4D97-AF65-F5344CB8AC3E}">
        <p14:creationId xmlns:p14="http://schemas.microsoft.com/office/powerpoint/2010/main" val="3007907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14" name="Imagen 3" descr="PORTADA.tiff">
            <a:extLst>
              <a:ext uri="{FF2B5EF4-FFF2-40B4-BE49-F238E27FC236}">
                <a16:creationId xmlns:a16="http://schemas.microsoft.com/office/drawing/2014/main" id="{D12E6C3E-A068-47F0-B5F0-54D20C3336EC}"/>
              </a:ext>
            </a:extLst>
          </p:cNvPr>
          <p:cNvPicPr>
            <a:picLocks noChangeAspect="1"/>
          </p:cNvPicPr>
          <p:nvPr/>
        </p:nvPicPr>
        <p:blipFill rotWithShape="1">
          <a:blip r:embed="rId3">
            <a:extLst>
              <a:ext uri="{28A0092B-C50C-407E-A947-70E740481C1C}">
                <a14:useLocalDpi xmlns:a14="http://schemas.microsoft.com/office/drawing/2010/main" val="0"/>
              </a:ext>
            </a:extLst>
          </a:blip>
          <a:srcRect t="78580"/>
          <a:stretch/>
        </p:blipFill>
        <p:spPr>
          <a:xfrm>
            <a:off x="0" y="4300826"/>
            <a:ext cx="9144000" cy="1385020"/>
          </a:xfrm>
          <a:prstGeom prst="rect">
            <a:avLst/>
          </a:prstGeom>
        </p:spPr>
      </p:pic>
      <p:graphicFrame>
        <p:nvGraphicFramePr>
          <p:cNvPr id="9" name="Gráfico 8">
            <a:extLst>
              <a:ext uri="{FF2B5EF4-FFF2-40B4-BE49-F238E27FC236}">
                <a16:creationId xmlns:a16="http://schemas.microsoft.com/office/drawing/2014/main" id="{17E7F19C-E790-4B15-B442-88E0A143887D}"/>
              </a:ext>
            </a:extLst>
          </p:cNvPr>
          <p:cNvGraphicFramePr>
            <a:graphicFrameLocks/>
          </p:cNvGraphicFramePr>
          <p:nvPr>
            <p:extLst>
              <p:ext uri="{D42A27DB-BD31-4B8C-83A1-F6EECF244321}">
                <p14:modId xmlns:p14="http://schemas.microsoft.com/office/powerpoint/2010/main" val="4066411960"/>
              </p:ext>
            </p:extLst>
          </p:nvPr>
        </p:nvGraphicFramePr>
        <p:xfrm>
          <a:off x="6100770" y="675668"/>
          <a:ext cx="2977368" cy="24761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a 5">
            <a:extLst>
              <a:ext uri="{FF2B5EF4-FFF2-40B4-BE49-F238E27FC236}">
                <a16:creationId xmlns:a16="http://schemas.microsoft.com/office/drawing/2014/main" id="{D330CCD2-7528-4F6F-B262-6FA9ADE4C2AD}"/>
              </a:ext>
            </a:extLst>
          </p:cNvPr>
          <p:cNvGraphicFramePr>
            <a:graphicFrameLocks noGrp="1"/>
          </p:cNvGraphicFramePr>
          <p:nvPr>
            <p:extLst>
              <p:ext uri="{D42A27DB-BD31-4B8C-83A1-F6EECF244321}">
                <p14:modId xmlns:p14="http://schemas.microsoft.com/office/powerpoint/2010/main" val="725161998"/>
              </p:ext>
            </p:extLst>
          </p:nvPr>
        </p:nvGraphicFramePr>
        <p:xfrm>
          <a:off x="66785" y="675668"/>
          <a:ext cx="2708870" cy="2017114"/>
        </p:xfrm>
        <a:graphic>
          <a:graphicData uri="http://schemas.openxmlformats.org/drawingml/2006/table">
            <a:tbl>
              <a:tblPr/>
              <a:tblGrid>
                <a:gridCol w="858799">
                  <a:extLst>
                    <a:ext uri="{9D8B030D-6E8A-4147-A177-3AD203B41FA5}">
                      <a16:colId xmlns:a16="http://schemas.microsoft.com/office/drawing/2014/main" val="624490544"/>
                    </a:ext>
                  </a:extLst>
                </a:gridCol>
                <a:gridCol w="922951">
                  <a:extLst>
                    <a:ext uri="{9D8B030D-6E8A-4147-A177-3AD203B41FA5}">
                      <a16:colId xmlns:a16="http://schemas.microsoft.com/office/drawing/2014/main" val="3200654944"/>
                    </a:ext>
                  </a:extLst>
                </a:gridCol>
                <a:gridCol w="927120">
                  <a:extLst>
                    <a:ext uri="{9D8B030D-6E8A-4147-A177-3AD203B41FA5}">
                      <a16:colId xmlns:a16="http://schemas.microsoft.com/office/drawing/2014/main" val="2128073584"/>
                    </a:ext>
                  </a:extLst>
                </a:gridCol>
              </a:tblGrid>
              <a:tr h="716385">
                <a:tc>
                  <a:txBody>
                    <a:bodyPr/>
                    <a:lstStyle/>
                    <a:p>
                      <a:pPr algn="ctr" fontAlgn="b"/>
                      <a:r>
                        <a:rPr lang="ca-ES" sz="1050" b="1" i="0" u="none" strike="noStrike" noProof="0" dirty="0">
                          <a:ln>
                            <a:noFill/>
                          </a:ln>
                          <a:solidFill>
                            <a:srgbClr val="000000"/>
                          </a:solidFill>
                          <a:effectLst/>
                          <a:latin typeface="+mj-lt"/>
                        </a:rPr>
                        <a:t>Fase </a:t>
                      </a:r>
                      <a:r>
                        <a:rPr lang="ca-ES" sz="1050" b="1" i="0" u="none" strike="noStrike" noProof="0" dirty="0" err="1">
                          <a:ln>
                            <a:noFill/>
                          </a:ln>
                          <a:solidFill>
                            <a:srgbClr val="000000"/>
                          </a:solidFill>
                          <a:effectLst/>
                          <a:latin typeface="+mj-lt"/>
                        </a:rPr>
                        <a:t>aportaciones</a:t>
                      </a:r>
                      <a:endParaRPr lang="ca-ES" sz="1050" b="1" i="0" u="none" strike="noStrike" noProof="0" dirty="0">
                        <a:ln>
                          <a:noFill/>
                        </a:ln>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ca-ES" sz="1100" b="1" i="0" u="none" strike="noStrike" noProof="0" dirty="0" err="1">
                          <a:ln>
                            <a:noFill/>
                          </a:ln>
                          <a:solidFill>
                            <a:srgbClr val="000000"/>
                          </a:solidFill>
                          <a:effectLst/>
                          <a:latin typeface="+mj-lt"/>
                        </a:rPr>
                        <a:t>Porcentage</a:t>
                      </a:r>
                      <a:r>
                        <a:rPr lang="ca-ES" sz="1100" b="1" i="0" u="none" strike="noStrike" noProof="0" dirty="0">
                          <a:ln>
                            <a:noFill/>
                          </a:ln>
                          <a:solidFill>
                            <a:srgbClr val="000000"/>
                          </a:solidFill>
                          <a:effectLst/>
                          <a:latin typeface="+mj-lt"/>
                        </a:rPr>
                        <a:t> </a:t>
                      </a:r>
                      <a:r>
                        <a:rPr lang="ca-ES" sz="1100" b="1" i="0" u="none" strike="noStrike" noProof="0" dirty="0" err="1">
                          <a:ln>
                            <a:noFill/>
                          </a:ln>
                          <a:solidFill>
                            <a:srgbClr val="000000"/>
                          </a:solidFill>
                          <a:effectLst/>
                          <a:latin typeface="+mj-lt"/>
                        </a:rPr>
                        <a:t>participantes</a:t>
                      </a:r>
                      <a:r>
                        <a:rPr lang="ca-ES" sz="1100" b="1" i="0" u="none" strike="noStrike" noProof="0" dirty="0">
                          <a:ln>
                            <a:noFill/>
                          </a:ln>
                          <a:solidFill>
                            <a:srgbClr val="000000"/>
                          </a:solidFill>
                          <a:effectLst/>
                          <a:latin typeface="+mj-lt"/>
                        </a:rPr>
                        <a:t> por tipologia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ca-ES" sz="1100" b="1" i="0" u="none" strike="noStrike" noProof="0" dirty="0">
                          <a:ln>
                            <a:noFill/>
                          </a:ln>
                          <a:solidFill>
                            <a:srgbClr val="000000"/>
                          </a:solidFill>
                          <a:effectLst/>
                          <a:latin typeface="+mj-lt"/>
                        </a:rPr>
                        <a:t>Total de </a:t>
                      </a:r>
                      <a:r>
                        <a:rPr lang="ca-ES" sz="1100" b="1" i="0" u="none" strike="noStrike" noProof="0" dirty="0" err="1">
                          <a:ln>
                            <a:noFill/>
                          </a:ln>
                          <a:solidFill>
                            <a:srgbClr val="000000"/>
                          </a:solidFill>
                          <a:effectLst/>
                          <a:latin typeface="+mj-lt"/>
                        </a:rPr>
                        <a:t>participantes</a:t>
                      </a:r>
                      <a:endParaRPr lang="ca-ES" sz="1100" b="1" i="0" u="none" strike="noStrike" noProof="0" dirty="0">
                        <a:ln>
                          <a:noFill/>
                        </a:ln>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899064283"/>
                  </a:ext>
                </a:extLst>
              </a:tr>
              <a:tr h="267982">
                <a:tc>
                  <a:txBody>
                    <a:bodyPr/>
                    <a:lstStyle/>
                    <a:p>
                      <a:pPr algn="l" fontAlgn="b"/>
                      <a:r>
                        <a:rPr lang="ca-ES" sz="1100" b="0" i="0" u="none" strike="noStrike" noProof="0" dirty="0" err="1">
                          <a:ln>
                            <a:noFill/>
                          </a:ln>
                          <a:solidFill>
                            <a:srgbClr val="000000"/>
                          </a:solidFill>
                          <a:effectLst/>
                          <a:latin typeface="+mj-lt"/>
                        </a:rPr>
                        <a:t>Aportaciones</a:t>
                      </a:r>
                      <a:r>
                        <a:rPr lang="ca-ES" sz="1100" b="0" i="0" u="none" strike="noStrike" noProof="0" dirty="0">
                          <a:ln>
                            <a:noFill/>
                          </a:ln>
                          <a:solidFill>
                            <a:srgbClr val="000000"/>
                          </a:solidFill>
                          <a:effectLst/>
                          <a:latin typeface="+mj-lt"/>
                        </a:rPr>
                        <a:t> </a:t>
                      </a:r>
                      <a:r>
                        <a:rPr lang="ca-ES" sz="1100" b="0" i="0" u="none" strike="noStrike" noProof="0" dirty="0" err="1">
                          <a:ln>
                            <a:noFill/>
                          </a:ln>
                          <a:solidFill>
                            <a:srgbClr val="000000"/>
                          </a:solidFill>
                          <a:effectLst/>
                          <a:latin typeface="+mj-lt"/>
                        </a:rPr>
                        <a:t>iniciales</a:t>
                      </a:r>
                      <a:endParaRPr lang="ca-ES" sz="1100" b="0" i="0" u="none" strike="noStrike" noProof="0" dirty="0">
                        <a:ln>
                          <a:noFill/>
                        </a:ln>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100" b="0" i="0" u="none" strike="noStrike" noProof="0" dirty="0">
                          <a:ln>
                            <a:noFill/>
                          </a:ln>
                          <a:solidFill>
                            <a:srgbClr val="000000"/>
                          </a:solidFill>
                          <a:effectLst/>
                          <a:latin typeface="+mj-lt"/>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100" b="0" i="0" u="none" strike="noStrike" noProof="0">
                          <a:ln>
                            <a:noFill/>
                          </a:ln>
                          <a:solidFill>
                            <a:srgbClr val="000000"/>
                          </a:solidFill>
                          <a:effectLst/>
                          <a:latin typeface="+mj-lt"/>
                        </a:rPr>
                        <a:t>284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957147"/>
                  </a:ext>
                </a:extLst>
              </a:tr>
              <a:tr h="266314">
                <a:tc>
                  <a:txBody>
                    <a:bodyPr/>
                    <a:lstStyle/>
                    <a:p>
                      <a:pPr algn="l" fontAlgn="b"/>
                      <a:r>
                        <a:rPr lang="ca-ES" sz="1100" b="0" i="0" u="none" strike="noStrike" noProof="0" dirty="0">
                          <a:ln>
                            <a:noFill/>
                          </a:ln>
                          <a:solidFill>
                            <a:srgbClr val="000000"/>
                          </a:solidFill>
                          <a:effectLst/>
                          <a:latin typeface="+mj-lt"/>
                        </a:rPr>
                        <a:t>Talleres </a:t>
                      </a:r>
                      <a:r>
                        <a:rPr lang="ca-ES" sz="1100" b="0" i="0" u="none" strike="noStrike" noProof="0" dirty="0" err="1">
                          <a:ln>
                            <a:noFill/>
                          </a:ln>
                          <a:solidFill>
                            <a:srgbClr val="000000"/>
                          </a:solidFill>
                          <a:effectLst/>
                          <a:latin typeface="+mj-lt"/>
                        </a:rPr>
                        <a:t>temáticos</a:t>
                      </a:r>
                      <a:endParaRPr lang="ca-ES" sz="1100" b="0" i="0" u="none" strike="noStrike" noProof="0" dirty="0">
                        <a:ln>
                          <a:noFill/>
                        </a:ln>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100" b="0" i="0" u="none" strike="noStrike" noProof="0">
                          <a:ln>
                            <a:noFill/>
                          </a:ln>
                          <a:solidFill>
                            <a:srgbClr val="000000"/>
                          </a:solidFill>
                          <a:effectLst/>
                          <a:latin typeface="+mj-lt"/>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100" b="0" i="0" u="none" strike="noStrike" noProof="0" dirty="0">
                          <a:ln>
                            <a:noFill/>
                          </a:ln>
                          <a:solidFill>
                            <a:srgbClr val="000000"/>
                          </a:solidFill>
                          <a:effectLst/>
                          <a:latin typeface="+mj-lt"/>
                        </a:rPr>
                        <a:t>586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5897750"/>
                  </a:ext>
                </a:extLst>
              </a:tr>
              <a:tr h="266314">
                <a:tc>
                  <a:txBody>
                    <a:bodyPr/>
                    <a:lstStyle/>
                    <a:p>
                      <a:pPr algn="l" fontAlgn="b"/>
                      <a:r>
                        <a:rPr lang="ca-ES" sz="1100" b="0" i="0" u="none" strike="noStrike" noProof="0" dirty="0">
                          <a:ln>
                            <a:noFill/>
                          </a:ln>
                          <a:solidFill>
                            <a:srgbClr val="000000"/>
                          </a:solidFill>
                          <a:effectLst/>
                          <a:latin typeface="+mj-lt"/>
                        </a:rPr>
                        <a:t>Talleres </a:t>
                      </a:r>
                      <a:r>
                        <a:rPr lang="ca-ES" sz="1100" b="0" i="0" u="none" strike="noStrike" noProof="0" dirty="0" err="1">
                          <a:ln>
                            <a:noFill/>
                          </a:ln>
                          <a:solidFill>
                            <a:srgbClr val="000000"/>
                          </a:solidFill>
                          <a:effectLst/>
                          <a:latin typeface="+mj-lt"/>
                        </a:rPr>
                        <a:t>territoriales</a:t>
                      </a:r>
                      <a:endParaRPr lang="ca-ES" sz="1100" b="0" i="0" u="none" strike="noStrike" noProof="0" dirty="0">
                        <a:ln>
                          <a:noFill/>
                        </a:ln>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100" b="0" i="0" u="none" strike="noStrike" noProof="0" dirty="0">
                          <a:ln>
                            <a:noFill/>
                          </a:ln>
                          <a:solidFill>
                            <a:srgbClr val="000000"/>
                          </a:solidFill>
                          <a:effectLst/>
                          <a:latin typeface="+mj-lt"/>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100" b="0" i="0" u="none" strike="noStrike" noProof="0">
                          <a:ln>
                            <a:noFill/>
                          </a:ln>
                          <a:solidFill>
                            <a:srgbClr val="000000"/>
                          </a:solidFill>
                          <a:effectLst/>
                          <a:latin typeface="+mj-lt"/>
                        </a:rPr>
                        <a:t>377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5030834"/>
                  </a:ext>
                </a:extLst>
              </a:tr>
              <a:tr h="266314">
                <a:tc>
                  <a:txBody>
                    <a:bodyPr/>
                    <a:lstStyle/>
                    <a:p>
                      <a:pPr algn="l" fontAlgn="b"/>
                      <a:r>
                        <a:rPr lang="ca-ES" sz="1100" b="1" i="0" u="none" strike="noStrike" noProof="0">
                          <a:ln>
                            <a:noFill/>
                          </a:ln>
                          <a:solidFill>
                            <a:srgbClr val="000000"/>
                          </a:solidFill>
                          <a:effectLst/>
                          <a:latin typeface="+mj-lt"/>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100" b="1" i="0" u="none" strike="noStrike" noProof="0">
                          <a:ln>
                            <a:noFill/>
                          </a:ln>
                          <a:solidFill>
                            <a:srgbClr val="000000"/>
                          </a:solidFill>
                          <a:effectLst/>
                          <a:latin typeface="+mj-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100" b="1" i="0" u="none" strike="noStrike" noProof="0" dirty="0">
                          <a:ln>
                            <a:noFill/>
                          </a:ln>
                          <a:solidFill>
                            <a:srgbClr val="000000"/>
                          </a:solidFill>
                          <a:effectLst/>
                          <a:latin typeface="+mj-lt"/>
                        </a:rPr>
                        <a:t>1247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744999"/>
                  </a:ext>
                </a:extLst>
              </a:tr>
            </a:tbl>
          </a:graphicData>
        </a:graphic>
      </p:graphicFrame>
      <p:sp>
        <p:nvSpPr>
          <p:cNvPr id="11" name="CuadroTexto 10">
            <a:extLst>
              <a:ext uri="{FF2B5EF4-FFF2-40B4-BE49-F238E27FC236}">
                <a16:creationId xmlns:a16="http://schemas.microsoft.com/office/drawing/2014/main" id="{1EF47FC6-BB64-4369-BAEC-E173C6FE634D}"/>
              </a:ext>
            </a:extLst>
          </p:cNvPr>
          <p:cNvSpPr txBox="1"/>
          <p:nvPr/>
        </p:nvSpPr>
        <p:spPr>
          <a:xfrm>
            <a:off x="482676" y="3572450"/>
            <a:ext cx="7161446" cy="276999"/>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ca-ES" sz="1200" b="1" dirty="0"/>
              <a:t>HAN APORTADO 357 ENTIDADES DIFERENTES EN TODAS LAS FASES DE PARTICIPACIÓN</a:t>
            </a:r>
          </a:p>
        </p:txBody>
      </p:sp>
      <p:graphicFrame>
        <p:nvGraphicFramePr>
          <p:cNvPr id="2" name="Tabla 1">
            <a:extLst>
              <a:ext uri="{FF2B5EF4-FFF2-40B4-BE49-F238E27FC236}">
                <a16:creationId xmlns:a16="http://schemas.microsoft.com/office/drawing/2014/main" id="{3F2DC551-3094-426C-8BBE-04F744AFE671}"/>
              </a:ext>
            </a:extLst>
          </p:cNvPr>
          <p:cNvGraphicFramePr>
            <a:graphicFrameLocks noGrp="1"/>
          </p:cNvGraphicFramePr>
          <p:nvPr>
            <p:extLst>
              <p:ext uri="{D42A27DB-BD31-4B8C-83A1-F6EECF244321}">
                <p14:modId xmlns:p14="http://schemas.microsoft.com/office/powerpoint/2010/main" val="2944428844"/>
              </p:ext>
            </p:extLst>
          </p:nvPr>
        </p:nvGraphicFramePr>
        <p:xfrm>
          <a:off x="2884061" y="1106098"/>
          <a:ext cx="3096577" cy="1280729"/>
        </p:xfrm>
        <a:graphic>
          <a:graphicData uri="http://schemas.openxmlformats.org/drawingml/2006/table">
            <a:tbl>
              <a:tblPr/>
              <a:tblGrid>
                <a:gridCol w="1353630">
                  <a:extLst>
                    <a:ext uri="{9D8B030D-6E8A-4147-A177-3AD203B41FA5}">
                      <a16:colId xmlns:a16="http://schemas.microsoft.com/office/drawing/2014/main" val="57880177"/>
                    </a:ext>
                  </a:extLst>
                </a:gridCol>
                <a:gridCol w="1742947">
                  <a:extLst>
                    <a:ext uri="{9D8B030D-6E8A-4147-A177-3AD203B41FA5}">
                      <a16:colId xmlns:a16="http://schemas.microsoft.com/office/drawing/2014/main" val="2584631794"/>
                    </a:ext>
                  </a:extLst>
                </a:gridCol>
              </a:tblGrid>
              <a:tr h="404429">
                <a:tc>
                  <a:txBody>
                    <a:bodyPr/>
                    <a:lstStyle/>
                    <a:p>
                      <a:pPr algn="ctr" fontAlgn="ctr"/>
                      <a:r>
                        <a:rPr lang="ca-ES" sz="1100" b="1" i="0" u="none" strike="noStrike" dirty="0">
                          <a:solidFill>
                            <a:srgbClr val="000000"/>
                          </a:solidFill>
                          <a:effectLst/>
                          <a:latin typeface="Calibri" panose="020F0502020204030204" pitchFamily="34" charset="0"/>
                        </a:rPr>
                        <a:t>Fase </a:t>
                      </a:r>
                      <a:r>
                        <a:rPr lang="ca-ES" sz="1100" b="1" i="0" u="none" strike="noStrike" dirty="0" err="1">
                          <a:solidFill>
                            <a:srgbClr val="000000"/>
                          </a:solidFill>
                          <a:effectLst/>
                          <a:latin typeface="Calibri" panose="020F0502020204030204" pitchFamily="34" charset="0"/>
                        </a:rPr>
                        <a:t>aportación</a:t>
                      </a:r>
                      <a:endParaRPr lang="ca-ES" sz="11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ca-ES" sz="1100" b="1" i="0" u="none" strike="noStrike" dirty="0" err="1">
                          <a:solidFill>
                            <a:srgbClr val="000000"/>
                          </a:solidFill>
                          <a:effectLst/>
                          <a:latin typeface="Calibri" panose="020F0502020204030204" pitchFamily="34" charset="0"/>
                        </a:rPr>
                        <a:t>Porcentage</a:t>
                      </a:r>
                      <a:r>
                        <a:rPr lang="ca-ES" sz="1100" b="1" i="0" u="none" strike="noStrike" dirty="0">
                          <a:solidFill>
                            <a:srgbClr val="000000"/>
                          </a:solidFill>
                          <a:effectLst/>
                          <a:latin typeface="Calibri" panose="020F0502020204030204" pitchFamily="34" charset="0"/>
                        </a:rPr>
                        <a:t> de </a:t>
                      </a:r>
                      <a:r>
                        <a:rPr lang="ca-ES" sz="1100" b="1" i="0" u="none" strike="noStrike" dirty="0" err="1">
                          <a:solidFill>
                            <a:srgbClr val="000000"/>
                          </a:solidFill>
                          <a:effectLst/>
                          <a:latin typeface="Calibri" panose="020F0502020204030204" pitchFamily="34" charset="0"/>
                        </a:rPr>
                        <a:t>participación</a:t>
                      </a:r>
                      <a:r>
                        <a:rPr lang="ca-ES" sz="1100" b="1" i="0" u="none" strike="noStrike" dirty="0">
                          <a:solidFill>
                            <a:srgbClr val="000000"/>
                          </a:solidFill>
                          <a:effectLst/>
                          <a:latin typeface="Calibri" panose="020F0502020204030204" pitchFamily="34" charset="0"/>
                        </a:rPr>
                        <a:t> </a:t>
                      </a:r>
                      <a:r>
                        <a:rPr lang="ca-ES" sz="1100" b="1" i="0" u="none" strike="noStrike" dirty="0" err="1">
                          <a:solidFill>
                            <a:srgbClr val="000000"/>
                          </a:solidFill>
                          <a:effectLst/>
                          <a:latin typeface="Calibri" panose="020F0502020204030204" pitchFamily="34" charset="0"/>
                        </a:rPr>
                        <a:t>desde</a:t>
                      </a:r>
                      <a:r>
                        <a:rPr lang="ca-ES" sz="1100" b="1" i="0" u="none" strike="noStrike" dirty="0">
                          <a:solidFill>
                            <a:srgbClr val="000000"/>
                          </a:solidFill>
                          <a:effectLst/>
                          <a:latin typeface="Calibri" panose="020F0502020204030204" pitchFamily="34" charset="0"/>
                        </a:rPr>
                        <a:t> los </a:t>
                      </a:r>
                      <a:r>
                        <a:rPr lang="ca-ES" sz="1100" b="1" i="0" u="none" strike="noStrike" dirty="0" err="1">
                          <a:solidFill>
                            <a:srgbClr val="000000"/>
                          </a:solidFill>
                          <a:effectLst/>
                          <a:latin typeface="Calibri" panose="020F0502020204030204" pitchFamily="34" charset="0"/>
                        </a:rPr>
                        <a:t>Entes</a:t>
                      </a:r>
                      <a:r>
                        <a:rPr lang="ca-ES" sz="1100" b="1" i="0" u="none" strike="noStrike" dirty="0">
                          <a:solidFill>
                            <a:srgbClr val="000000"/>
                          </a:solidFill>
                          <a:effectLst/>
                          <a:latin typeface="Calibri" panose="020F0502020204030204" pitchFamily="34" charset="0"/>
                        </a:rPr>
                        <a:t> </a:t>
                      </a:r>
                      <a:r>
                        <a:rPr lang="ca-ES" sz="1100" b="1" i="0" u="none" strike="noStrike" dirty="0" err="1">
                          <a:solidFill>
                            <a:srgbClr val="000000"/>
                          </a:solidFill>
                          <a:effectLst/>
                          <a:latin typeface="Calibri" panose="020F0502020204030204" pitchFamily="34" charset="0"/>
                        </a:rPr>
                        <a:t>Locales</a:t>
                      </a:r>
                      <a:endParaRPr lang="ca-ES" sz="11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41046835"/>
                  </a:ext>
                </a:extLst>
              </a:tr>
              <a:tr h="132876">
                <a:tc>
                  <a:txBody>
                    <a:bodyPr/>
                    <a:lstStyle/>
                    <a:p>
                      <a:pPr algn="l" fontAlgn="ctr"/>
                      <a:r>
                        <a:rPr lang="ca-ES" sz="1100" b="0" i="0" u="none" strike="noStrike" dirty="0" err="1">
                          <a:solidFill>
                            <a:srgbClr val="000000"/>
                          </a:solidFill>
                          <a:effectLst/>
                          <a:latin typeface="Calibri" panose="020F0502020204030204" pitchFamily="34" charset="0"/>
                        </a:rPr>
                        <a:t>Aportaciones</a:t>
                      </a:r>
                      <a:r>
                        <a:rPr lang="ca-ES" sz="1100" b="0" i="0" u="none" strike="noStrike" dirty="0">
                          <a:solidFill>
                            <a:srgbClr val="000000"/>
                          </a:solidFill>
                          <a:effectLst/>
                          <a:latin typeface="Calibri" panose="020F0502020204030204" pitchFamily="34" charset="0"/>
                        </a:rPr>
                        <a:t> </a:t>
                      </a:r>
                      <a:r>
                        <a:rPr lang="ca-ES" sz="1100" b="0" i="0" u="none" strike="noStrike" dirty="0" err="1">
                          <a:solidFill>
                            <a:srgbClr val="000000"/>
                          </a:solidFill>
                          <a:effectLst/>
                          <a:latin typeface="Calibri" panose="020F0502020204030204" pitchFamily="34" charset="0"/>
                        </a:rPr>
                        <a:t>iniciales</a:t>
                      </a:r>
                      <a:endParaRPr lang="ca-ES"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100" b="0" i="0" u="none" strike="noStrike">
                          <a:solidFill>
                            <a:srgbClr val="000000"/>
                          </a:solidFill>
                          <a:effectLst/>
                          <a:latin typeface="Calibri" panose="020F0502020204030204" pitchFamily="34" charset="0"/>
                        </a:rPr>
                        <a:t>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641060"/>
                  </a:ext>
                </a:extLst>
              </a:tr>
              <a:tr h="132876">
                <a:tc>
                  <a:txBody>
                    <a:bodyPr/>
                    <a:lstStyle/>
                    <a:p>
                      <a:pPr algn="l" fontAlgn="ctr"/>
                      <a:r>
                        <a:rPr lang="ca-ES" sz="1100" b="0" i="0" u="none" strike="noStrike" dirty="0">
                          <a:solidFill>
                            <a:srgbClr val="000000"/>
                          </a:solidFill>
                          <a:effectLst/>
                          <a:latin typeface="Calibri" panose="020F0502020204030204" pitchFamily="34" charset="0"/>
                        </a:rPr>
                        <a:t>Talleres </a:t>
                      </a:r>
                      <a:r>
                        <a:rPr lang="ca-ES" sz="1100" b="0" i="0" u="none" strike="noStrike" dirty="0" err="1">
                          <a:solidFill>
                            <a:srgbClr val="000000"/>
                          </a:solidFill>
                          <a:effectLst/>
                          <a:latin typeface="Calibri" panose="020F0502020204030204" pitchFamily="34" charset="0"/>
                        </a:rPr>
                        <a:t>temáticos</a:t>
                      </a:r>
                      <a:endParaRPr lang="ca-ES"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100" b="0" i="0" u="none" strike="noStrike">
                          <a:solidFill>
                            <a:srgbClr val="000000"/>
                          </a:solidFill>
                          <a:effectLst/>
                          <a:latin typeface="Calibri" panose="020F0502020204030204" pitchFamily="34" charset="0"/>
                        </a:rPr>
                        <a:t>13,21%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4494633"/>
                  </a:ext>
                </a:extLst>
              </a:tr>
              <a:tr h="132876">
                <a:tc>
                  <a:txBody>
                    <a:bodyPr/>
                    <a:lstStyle/>
                    <a:p>
                      <a:pPr algn="l" fontAlgn="ctr"/>
                      <a:r>
                        <a:rPr lang="ca-ES" sz="1100" b="0" i="0" u="none" strike="noStrike" dirty="0">
                          <a:solidFill>
                            <a:srgbClr val="000000"/>
                          </a:solidFill>
                          <a:effectLst/>
                          <a:latin typeface="Calibri" panose="020F0502020204030204" pitchFamily="34" charset="0"/>
                        </a:rPr>
                        <a:t>Talleres </a:t>
                      </a:r>
                      <a:r>
                        <a:rPr lang="ca-ES" sz="1100" b="0" i="0" u="none" strike="noStrike" dirty="0" err="1">
                          <a:solidFill>
                            <a:srgbClr val="000000"/>
                          </a:solidFill>
                          <a:effectLst/>
                          <a:latin typeface="Calibri" panose="020F0502020204030204" pitchFamily="34" charset="0"/>
                        </a:rPr>
                        <a:t>territoriales</a:t>
                      </a:r>
                      <a:endParaRPr lang="ca-ES"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100" b="0" i="0" u="none" strike="noStrike">
                          <a:solidFill>
                            <a:srgbClr val="000000"/>
                          </a:solidFill>
                          <a:effectLst/>
                          <a:latin typeface="Calibri" panose="020F0502020204030204" pitchFamily="34" charset="0"/>
                        </a:rPr>
                        <a:t>19,36%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296487"/>
                  </a:ext>
                </a:extLst>
              </a:tr>
              <a:tr h="132876">
                <a:tc>
                  <a:txBody>
                    <a:bodyPr/>
                    <a:lstStyle/>
                    <a:p>
                      <a:pPr algn="l" fontAlgn="ctr"/>
                      <a:r>
                        <a:rPr lang="es-ES" sz="1100" b="1" i="0" u="none" strike="noStrike" dirty="0">
                          <a:solidFill>
                            <a:srgbClr val="000000"/>
                          </a:solidFill>
                          <a:effectLst/>
                          <a:latin typeface="Calibri" panose="020F0502020204030204" pitchFamily="34" charset="0"/>
                        </a:rPr>
                        <a:t>Total del proceso de participación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100" b="1" i="0" u="none" strike="noStrike" dirty="0">
                          <a:solidFill>
                            <a:srgbClr val="000000"/>
                          </a:solidFill>
                          <a:effectLst/>
                          <a:latin typeface="Calibri" panose="020F0502020204030204" pitchFamily="34" charset="0"/>
                        </a:rPr>
                        <a:t>13,56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243893"/>
                  </a:ext>
                </a:extLst>
              </a:tr>
            </a:tbl>
          </a:graphicData>
        </a:graphic>
      </p:graphicFrame>
      <p:sp>
        <p:nvSpPr>
          <p:cNvPr id="12" name="Slide Number Placeholder 11">
            <a:extLst>
              <a:ext uri="{FF2B5EF4-FFF2-40B4-BE49-F238E27FC236}">
                <a16:creationId xmlns:a16="http://schemas.microsoft.com/office/drawing/2014/main" id="{E60B9AA9-0430-4CF6-BC5C-553AB0E8EE17}"/>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t>11</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sp>
        <p:nvSpPr>
          <p:cNvPr id="10" name="object 13">
            <a:extLst>
              <a:ext uri="{FF2B5EF4-FFF2-40B4-BE49-F238E27FC236}">
                <a16:creationId xmlns:a16="http://schemas.microsoft.com/office/drawing/2014/main" id="{24672B6C-CFDD-4A1A-A980-2D03C33459FB}"/>
              </a:ext>
            </a:extLst>
          </p:cNvPr>
          <p:cNvSpPr/>
          <p:nvPr/>
        </p:nvSpPr>
        <p:spPr>
          <a:xfrm>
            <a:off x="482676" y="547407"/>
            <a:ext cx="8437726" cy="45719"/>
          </a:xfrm>
          <a:custGeom>
            <a:avLst/>
            <a:gdLst/>
            <a:ahLst/>
            <a:cxnLst/>
            <a:rect l="l" t="t" r="r" b="b"/>
            <a:pathLst>
              <a:path w="4125595">
                <a:moveTo>
                  <a:pt x="0" y="0"/>
                </a:moveTo>
                <a:lnTo>
                  <a:pt x="4125137" y="0"/>
                </a:lnTo>
              </a:path>
            </a:pathLst>
          </a:custGeom>
          <a:ln w="38100">
            <a:solidFill>
              <a:schemeClr val="accent6">
                <a:lumMod val="50000"/>
              </a:schemeClr>
            </a:solidFill>
          </a:ln>
        </p:spPr>
        <p:txBody>
          <a:bodyPr wrap="square" lIns="0" tIns="0" rIns="0" bIns="0" rtlCol="0"/>
          <a:lstStyle/>
          <a:p>
            <a:endParaRPr/>
          </a:p>
        </p:txBody>
      </p:sp>
      <p:sp>
        <p:nvSpPr>
          <p:cNvPr id="13" name="TextBox 5">
            <a:extLst>
              <a:ext uri="{FF2B5EF4-FFF2-40B4-BE49-F238E27FC236}">
                <a16:creationId xmlns:a16="http://schemas.microsoft.com/office/drawing/2014/main" id="{EDB716A1-21F4-4511-BE6C-9C5006F386AA}"/>
              </a:ext>
            </a:extLst>
          </p:cNvPr>
          <p:cNvSpPr txBox="1"/>
          <p:nvPr/>
        </p:nvSpPr>
        <p:spPr>
          <a:xfrm>
            <a:off x="406496" y="225201"/>
            <a:ext cx="8065961" cy="307777"/>
          </a:xfrm>
          <a:prstGeom prst="rect">
            <a:avLst/>
          </a:prstGeom>
          <a:noFill/>
        </p:spPr>
        <p:txBody>
          <a:bodyPr wrap="square" rtlCol="0">
            <a:spAutoFit/>
          </a:bodyPr>
          <a:lstStyle/>
          <a:p>
            <a:r>
              <a:rPr lang="ca-ES" b="1" dirty="0">
                <a:solidFill>
                  <a:schemeClr val="accent6">
                    <a:lumMod val="50000"/>
                  </a:schemeClr>
                </a:solidFill>
                <a:latin typeface="Verdana" panose="020B0604030504040204" pitchFamily="34" charset="0"/>
                <a:ea typeface="Verdana" panose="020B0604030504040204" pitchFamily="34" charset="0"/>
              </a:rPr>
              <a:t>El </a:t>
            </a:r>
            <a:r>
              <a:rPr lang="ca-ES" b="1" dirty="0" err="1">
                <a:solidFill>
                  <a:schemeClr val="accent6">
                    <a:lumMod val="50000"/>
                  </a:schemeClr>
                </a:solidFill>
                <a:latin typeface="Verdana" panose="020B0604030504040204" pitchFamily="34" charset="0"/>
                <a:ea typeface="Verdana" panose="020B0604030504040204" pitchFamily="34" charset="0"/>
              </a:rPr>
              <a:t>resultado</a:t>
            </a:r>
            <a:r>
              <a:rPr lang="ca-ES" b="1" dirty="0">
                <a:solidFill>
                  <a:schemeClr val="accent6">
                    <a:lumMod val="50000"/>
                  </a:schemeClr>
                </a:solidFill>
                <a:latin typeface="Verdana" panose="020B0604030504040204" pitchFamily="34" charset="0"/>
                <a:ea typeface="Verdana" panose="020B0604030504040204" pitchFamily="34" charset="0"/>
              </a:rPr>
              <a:t> del </a:t>
            </a:r>
            <a:r>
              <a:rPr lang="ca-ES" b="1" dirty="0" err="1">
                <a:solidFill>
                  <a:schemeClr val="accent6">
                    <a:lumMod val="50000"/>
                  </a:schemeClr>
                </a:solidFill>
                <a:latin typeface="Verdana" panose="020B0604030504040204" pitchFamily="34" charset="0"/>
                <a:ea typeface="Verdana" panose="020B0604030504040204" pitchFamily="34" charset="0"/>
              </a:rPr>
              <a:t>proceso</a:t>
            </a:r>
            <a:r>
              <a:rPr lang="ca-ES" b="1" dirty="0">
                <a:solidFill>
                  <a:schemeClr val="accent6">
                    <a:lumMod val="50000"/>
                  </a:schemeClr>
                </a:solidFill>
                <a:latin typeface="Verdana" panose="020B0604030504040204" pitchFamily="34" charset="0"/>
                <a:ea typeface="Verdana" panose="020B0604030504040204" pitchFamily="34" charset="0"/>
              </a:rPr>
              <a:t> de </a:t>
            </a:r>
            <a:r>
              <a:rPr lang="ca-ES" b="1" dirty="0" err="1">
                <a:solidFill>
                  <a:schemeClr val="accent6">
                    <a:lumMod val="50000"/>
                  </a:schemeClr>
                </a:solidFill>
                <a:latin typeface="Verdana" panose="020B0604030504040204" pitchFamily="34" charset="0"/>
                <a:ea typeface="Verdana" panose="020B0604030504040204" pitchFamily="34" charset="0"/>
              </a:rPr>
              <a:t>participación</a:t>
            </a:r>
            <a:r>
              <a:rPr lang="ca-ES" b="1" dirty="0">
                <a:solidFill>
                  <a:schemeClr val="accent6">
                    <a:lumMod val="50000"/>
                  </a:schemeClr>
                </a:solidFill>
                <a:latin typeface="Verdana" panose="020B0604030504040204" pitchFamily="34" charset="0"/>
                <a:ea typeface="Verdana" panose="020B0604030504040204" pitchFamily="34" charset="0"/>
              </a:rPr>
              <a:t> (</a:t>
            </a:r>
            <a:r>
              <a:rPr lang="ca-ES" b="1" dirty="0" err="1">
                <a:solidFill>
                  <a:schemeClr val="accent6">
                    <a:lumMod val="50000"/>
                  </a:schemeClr>
                </a:solidFill>
                <a:latin typeface="Verdana" panose="020B0604030504040204" pitchFamily="34" charset="0"/>
                <a:ea typeface="Verdana" panose="020B0604030504040204" pitchFamily="34" charset="0"/>
              </a:rPr>
              <a:t>Febrero</a:t>
            </a:r>
            <a:r>
              <a:rPr lang="ca-ES" b="1" dirty="0">
                <a:solidFill>
                  <a:schemeClr val="accent6">
                    <a:lumMod val="50000"/>
                  </a:schemeClr>
                </a:solidFill>
                <a:latin typeface="Verdana" panose="020B0604030504040204" pitchFamily="34" charset="0"/>
                <a:ea typeface="Verdana" panose="020B0604030504040204" pitchFamily="34" charset="0"/>
              </a:rPr>
              <a:t> – Julio 2021)</a:t>
            </a:r>
          </a:p>
        </p:txBody>
      </p:sp>
    </p:spTree>
    <p:extLst>
      <p:ext uri="{BB962C8B-B14F-4D97-AF65-F5344CB8AC3E}">
        <p14:creationId xmlns:p14="http://schemas.microsoft.com/office/powerpoint/2010/main" val="2794862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9" name="Imagen 3" descr="PORTADA.tiff">
            <a:extLst>
              <a:ext uri="{FF2B5EF4-FFF2-40B4-BE49-F238E27FC236}">
                <a16:creationId xmlns:a16="http://schemas.microsoft.com/office/drawing/2014/main" id="{217339F4-CC5F-4163-8A1A-57340F44980A}"/>
              </a:ext>
            </a:extLst>
          </p:cNvPr>
          <p:cNvPicPr>
            <a:picLocks noChangeAspect="1"/>
          </p:cNvPicPr>
          <p:nvPr/>
        </p:nvPicPr>
        <p:blipFill rotWithShape="1">
          <a:blip r:embed="rId3">
            <a:extLst>
              <a:ext uri="{28A0092B-C50C-407E-A947-70E740481C1C}">
                <a14:useLocalDpi xmlns:a14="http://schemas.microsoft.com/office/drawing/2010/main" val="0"/>
              </a:ext>
            </a:extLst>
          </a:blip>
          <a:srcRect t="78580"/>
          <a:stretch/>
        </p:blipFill>
        <p:spPr>
          <a:xfrm>
            <a:off x="0" y="4300826"/>
            <a:ext cx="9144000" cy="1385020"/>
          </a:xfrm>
          <a:prstGeom prst="rect">
            <a:avLst/>
          </a:prstGeom>
        </p:spPr>
      </p:pic>
      <p:graphicFrame>
        <p:nvGraphicFramePr>
          <p:cNvPr id="7" name="Gráfico 6">
            <a:extLst>
              <a:ext uri="{FF2B5EF4-FFF2-40B4-BE49-F238E27FC236}">
                <a16:creationId xmlns:a16="http://schemas.microsoft.com/office/drawing/2014/main" id="{BECE4689-B996-49E1-91A9-425C533E573E}"/>
              </a:ext>
            </a:extLst>
          </p:cNvPr>
          <p:cNvGraphicFramePr>
            <a:graphicFrameLocks/>
          </p:cNvGraphicFramePr>
          <p:nvPr>
            <p:extLst>
              <p:ext uri="{D42A27DB-BD31-4B8C-83A1-F6EECF244321}">
                <p14:modId xmlns:p14="http://schemas.microsoft.com/office/powerpoint/2010/main" val="47706155"/>
              </p:ext>
            </p:extLst>
          </p:nvPr>
        </p:nvGraphicFramePr>
        <p:xfrm>
          <a:off x="106159" y="793375"/>
          <a:ext cx="3917179" cy="29112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a:extLst>
              <a:ext uri="{FF2B5EF4-FFF2-40B4-BE49-F238E27FC236}">
                <a16:creationId xmlns:a16="http://schemas.microsoft.com/office/drawing/2014/main" id="{43EE854A-8B55-430C-A5A8-CF15ECA655E6}"/>
              </a:ext>
            </a:extLst>
          </p:cNvPr>
          <p:cNvGraphicFramePr>
            <a:graphicFrameLocks/>
          </p:cNvGraphicFramePr>
          <p:nvPr>
            <p:extLst>
              <p:ext uri="{D42A27DB-BD31-4B8C-83A1-F6EECF244321}">
                <p14:modId xmlns:p14="http://schemas.microsoft.com/office/powerpoint/2010/main" val="1991729446"/>
              </p:ext>
            </p:extLst>
          </p:nvPr>
        </p:nvGraphicFramePr>
        <p:xfrm>
          <a:off x="4242548" y="793375"/>
          <a:ext cx="4498040" cy="2911289"/>
        </p:xfrm>
        <a:graphic>
          <a:graphicData uri="http://schemas.openxmlformats.org/drawingml/2006/chart">
            <c:chart xmlns:c="http://schemas.openxmlformats.org/drawingml/2006/chart" xmlns:r="http://schemas.openxmlformats.org/officeDocument/2006/relationships" r:id="rId5"/>
          </a:graphicData>
        </a:graphic>
      </p:graphicFrame>
      <p:sp>
        <p:nvSpPr>
          <p:cNvPr id="2" name="CuadroTexto 1">
            <a:extLst>
              <a:ext uri="{FF2B5EF4-FFF2-40B4-BE49-F238E27FC236}">
                <a16:creationId xmlns:a16="http://schemas.microsoft.com/office/drawing/2014/main" id="{655FC1BE-251A-4EEE-8C77-77645820E8B5}"/>
              </a:ext>
            </a:extLst>
          </p:cNvPr>
          <p:cNvSpPr txBox="1"/>
          <p:nvPr/>
        </p:nvSpPr>
        <p:spPr>
          <a:xfrm>
            <a:off x="259318" y="3704664"/>
            <a:ext cx="3610859" cy="553998"/>
          </a:xfrm>
          <a:prstGeom prst="rect">
            <a:avLst/>
          </a:prstGeom>
          <a:noFill/>
        </p:spPr>
        <p:txBody>
          <a:bodyPr wrap="square" rtlCol="0">
            <a:spAutoFit/>
          </a:bodyPr>
          <a:lstStyle/>
          <a:p>
            <a:pPr algn="ctr"/>
            <a:r>
              <a:rPr lang="ca-ES" sz="1000" b="1" dirty="0"/>
              <a:t>La </a:t>
            </a:r>
            <a:r>
              <a:rPr lang="ca-ES" sz="1000" b="1" dirty="0" err="1"/>
              <a:t>opción</a:t>
            </a:r>
            <a:r>
              <a:rPr lang="ca-ES" sz="1000" b="1" dirty="0"/>
              <a:t> </a:t>
            </a:r>
            <a:r>
              <a:rPr lang="ca-ES" sz="1000" b="1" dirty="0" err="1"/>
              <a:t>otras</a:t>
            </a:r>
            <a:r>
              <a:rPr lang="ca-ES" sz="1000" b="1" dirty="0"/>
              <a:t> </a:t>
            </a:r>
            <a:r>
              <a:rPr lang="ca-ES" sz="1000" b="1" dirty="0" err="1"/>
              <a:t>tipologias</a:t>
            </a:r>
            <a:r>
              <a:rPr lang="ca-ES" sz="1000" b="1" dirty="0"/>
              <a:t> de sexo que </a:t>
            </a:r>
            <a:r>
              <a:rPr lang="ca-ES" sz="1000" b="1" dirty="0" err="1"/>
              <a:t>estaba</a:t>
            </a:r>
            <a:r>
              <a:rPr lang="ca-ES" sz="1000" b="1" dirty="0"/>
              <a:t> operativa en los </a:t>
            </a:r>
            <a:r>
              <a:rPr lang="ca-ES" sz="1000" b="1" dirty="0" err="1"/>
              <a:t>diferentes</a:t>
            </a:r>
            <a:r>
              <a:rPr lang="ca-ES" sz="1000" b="1" dirty="0"/>
              <a:t> </a:t>
            </a:r>
            <a:r>
              <a:rPr lang="ca-ES" sz="1000" b="1" dirty="0" err="1"/>
              <a:t>formularios</a:t>
            </a:r>
            <a:r>
              <a:rPr lang="ca-ES" sz="1000" b="1" dirty="0"/>
              <a:t> no es representativa (Solo 3 </a:t>
            </a:r>
            <a:r>
              <a:rPr lang="ca-ES" sz="1000" b="1" dirty="0" err="1"/>
              <a:t>personas</a:t>
            </a:r>
            <a:r>
              <a:rPr lang="ca-ES" sz="1000" b="1" dirty="0"/>
              <a:t> lo han </a:t>
            </a:r>
            <a:r>
              <a:rPr lang="ca-ES" sz="1000" b="1" dirty="0" err="1"/>
              <a:t>indicado</a:t>
            </a:r>
            <a:r>
              <a:rPr lang="ca-ES" sz="1000" b="1" dirty="0"/>
              <a:t>).</a:t>
            </a:r>
          </a:p>
        </p:txBody>
      </p:sp>
      <p:sp>
        <p:nvSpPr>
          <p:cNvPr id="10" name="Slide Number Placeholder 11">
            <a:extLst>
              <a:ext uri="{FF2B5EF4-FFF2-40B4-BE49-F238E27FC236}">
                <a16:creationId xmlns:a16="http://schemas.microsoft.com/office/drawing/2014/main" id="{4B4D4CAE-FBCB-446D-89BD-0AA65B5F8A26}"/>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t>12</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sp>
        <p:nvSpPr>
          <p:cNvPr id="12" name="object 13">
            <a:extLst>
              <a:ext uri="{FF2B5EF4-FFF2-40B4-BE49-F238E27FC236}">
                <a16:creationId xmlns:a16="http://schemas.microsoft.com/office/drawing/2014/main" id="{F8282CF7-05B1-438B-A8C6-AECFF868EC5D}"/>
              </a:ext>
            </a:extLst>
          </p:cNvPr>
          <p:cNvSpPr/>
          <p:nvPr/>
        </p:nvSpPr>
        <p:spPr>
          <a:xfrm>
            <a:off x="482676" y="661715"/>
            <a:ext cx="8437726" cy="45719"/>
          </a:xfrm>
          <a:custGeom>
            <a:avLst/>
            <a:gdLst/>
            <a:ahLst/>
            <a:cxnLst/>
            <a:rect l="l" t="t" r="r" b="b"/>
            <a:pathLst>
              <a:path w="4125595">
                <a:moveTo>
                  <a:pt x="0" y="0"/>
                </a:moveTo>
                <a:lnTo>
                  <a:pt x="4125137" y="0"/>
                </a:lnTo>
              </a:path>
            </a:pathLst>
          </a:custGeom>
          <a:ln w="38100">
            <a:solidFill>
              <a:schemeClr val="accent6">
                <a:lumMod val="50000"/>
              </a:schemeClr>
            </a:solidFill>
          </a:ln>
        </p:spPr>
        <p:txBody>
          <a:bodyPr wrap="square" lIns="0" tIns="0" rIns="0" bIns="0" rtlCol="0"/>
          <a:lstStyle/>
          <a:p>
            <a:endParaRPr/>
          </a:p>
        </p:txBody>
      </p:sp>
      <p:sp>
        <p:nvSpPr>
          <p:cNvPr id="13" name="TextBox 5">
            <a:extLst>
              <a:ext uri="{FF2B5EF4-FFF2-40B4-BE49-F238E27FC236}">
                <a16:creationId xmlns:a16="http://schemas.microsoft.com/office/drawing/2014/main" id="{9B9CED39-8ABC-44B8-9D3C-95EC9BE14AE9}"/>
              </a:ext>
            </a:extLst>
          </p:cNvPr>
          <p:cNvSpPr txBox="1"/>
          <p:nvPr/>
        </p:nvSpPr>
        <p:spPr>
          <a:xfrm>
            <a:off x="406496" y="339509"/>
            <a:ext cx="8065961" cy="307777"/>
          </a:xfrm>
          <a:prstGeom prst="rect">
            <a:avLst/>
          </a:prstGeom>
          <a:noFill/>
        </p:spPr>
        <p:txBody>
          <a:bodyPr wrap="square" rtlCol="0">
            <a:spAutoFit/>
          </a:bodyPr>
          <a:lstStyle/>
          <a:p>
            <a:r>
              <a:rPr lang="ca-ES" b="1" dirty="0">
                <a:solidFill>
                  <a:schemeClr val="accent6">
                    <a:lumMod val="50000"/>
                  </a:schemeClr>
                </a:solidFill>
                <a:latin typeface="Verdana" panose="020B0604030504040204" pitchFamily="34" charset="0"/>
                <a:ea typeface="Verdana" panose="020B0604030504040204" pitchFamily="34" charset="0"/>
              </a:rPr>
              <a:t>El </a:t>
            </a:r>
            <a:r>
              <a:rPr lang="ca-ES" b="1" dirty="0" err="1">
                <a:solidFill>
                  <a:schemeClr val="accent6">
                    <a:lumMod val="50000"/>
                  </a:schemeClr>
                </a:solidFill>
                <a:latin typeface="Verdana" panose="020B0604030504040204" pitchFamily="34" charset="0"/>
                <a:ea typeface="Verdana" panose="020B0604030504040204" pitchFamily="34" charset="0"/>
              </a:rPr>
              <a:t>resultado</a:t>
            </a:r>
            <a:r>
              <a:rPr lang="ca-ES" b="1" dirty="0">
                <a:solidFill>
                  <a:schemeClr val="accent6">
                    <a:lumMod val="50000"/>
                  </a:schemeClr>
                </a:solidFill>
                <a:latin typeface="Verdana" panose="020B0604030504040204" pitchFamily="34" charset="0"/>
                <a:ea typeface="Verdana" panose="020B0604030504040204" pitchFamily="34" charset="0"/>
              </a:rPr>
              <a:t> del </a:t>
            </a:r>
            <a:r>
              <a:rPr lang="ca-ES" b="1" dirty="0" err="1">
                <a:solidFill>
                  <a:schemeClr val="accent6">
                    <a:lumMod val="50000"/>
                  </a:schemeClr>
                </a:solidFill>
                <a:latin typeface="Verdana" panose="020B0604030504040204" pitchFamily="34" charset="0"/>
                <a:ea typeface="Verdana" panose="020B0604030504040204" pitchFamily="34" charset="0"/>
              </a:rPr>
              <a:t>proceso</a:t>
            </a:r>
            <a:r>
              <a:rPr lang="ca-ES" b="1" dirty="0">
                <a:solidFill>
                  <a:schemeClr val="accent6">
                    <a:lumMod val="50000"/>
                  </a:schemeClr>
                </a:solidFill>
                <a:latin typeface="Verdana" panose="020B0604030504040204" pitchFamily="34" charset="0"/>
                <a:ea typeface="Verdana" panose="020B0604030504040204" pitchFamily="34" charset="0"/>
              </a:rPr>
              <a:t> </a:t>
            </a:r>
            <a:r>
              <a:rPr lang="ca-ES" b="1" dirty="0" err="1">
                <a:solidFill>
                  <a:schemeClr val="accent6">
                    <a:lumMod val="50000"/>
                  </a:schemeClr>
                </a:solidFill>
                <a:latin typeface="Verdana" panose="020B0604030504040204" pitchFamily="34" charset="0"/>
                <a:ea typeface="Verdana" panose="020B0604030504040204" pitchFamily="34" charset="0"/>
              </a:rPr>
              <a:t>participativo</a:t>
            </a:r>
            <a:r>
              <a:rPr lang="ca-ES" b="1" dirty="0">
                <a:solidFill>
                  <a:schemeClr val="accent6">
                    <a:lumMod val="50000"/>
                  </a:schemeClr>
                </a:solidFill>
                <a:latin typeface="Verdana" panose="020B0604030504040204" pitchFamily="34" charset="0"/>
                <a:ea typeface="Verdana" panose="020B0604030504040204" pitchFamily="34" charset="0"/>
              </a:rPr>
              <a:t> inicial</a:t>
            </a:r>
          </a:p>
        </p:txBody>
      </p:sp>
    </p:spTree>
    <p:extLst>
      <p:ext uri="{BB962C8B-B14F-4D97-AF65-F5344CB8AC3E}">
        <p14:creationId xmlns:p14="http://schemas.microsoft.com/office/powerpoint/2010/main" val="1811015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11" name="Imagen 3" descr="PORTADA.tiff">
            <a:extLst>
              <a:ext uri="{FF2B5EF4-FFF2-40B4-BE49-F238E27FC236}">
                <a16:creationId xmlns:a16="http://schemas.microsoft.com/office/drawing/2014/main" id="{78EC753D-C348-4DA5-B714-FE82ECF84DDC}"/>
              </a:ext>
            </a:extLst>
          </p:cNvPr>
          <p:cNvPicPr>
            <a:picLocks noChangeAspect="1"/>
          </p:cNvPicPr>
          <p:nvPr/>
        </p:nvPicPr>
        <p:blipFill rotWithShape="1">
          <a:blip r:embed="rId3">
            <a:extLst>
              <a:ext uri="{28A0092B-C50C-407E-A947-70E740481C1C}">
                <a14:useLocalDpi xmlns:a14="http://schemas.microsoft.com/office/drawing/2010/main" val="0"/>
              </a:ext>
            </a:extLst>
          </a:blip>
          <a:srcRect t="78580"/>
          <a:stretch/>
        </p:blipFill>
        <p:spPr>
          <a:xfrm>
            <a:off x="0" y="4300826"/>
            <a:ext cx="9144000" cy="1385020"/>
          </a:xfrm>
          <a:prstGeom prst="rect">
            <a:avLst/>
          </a:prstGeom>
        </p:spPr>
      </p:pic>
      <p:pic>
        <p:nvPicPr>
          <p:cNvPr id="6" name="Imagen 5" descr="Mapa&#10;&#10;Descripción generada automáticamente">
            <a:extLst>
              <a:ext uri="{FF2B5EF4-FFF2-40B4-BE49-F238E27FC236}">
                <a16:creationId xmlns:a16="http://schemas.microsoft.com/office/drawing/2014/main" id="{149F3024-7207-485E-84DF-0A7F2DA93844}"/>
              </a:ext>
            </a:extLst>
          </p:cNvPr>
          <p:cNvPicPr>
            <a:picLocks noChangeAspect="1"/>
          </p:cNvPicPr>
          <p:nvPr/>
        </p:nvPicPr>
        <p:blipFill rotWithShape="1">
          <a:blip r:embed="rId4"/>
          <a:srcRect l="13334" r="12308"/>
          <a:stretch/>
        </p:blipFill>
        <p:spPr>
          <a:xfrm>
            <a:off x="482676" y="547047"/>
            <a:ext cx="3820383" cy="3633440"/>
          </a:xfrm>
          <a:prstGeom prst="rect">
            <a:avLst/>
          </a:prstGeom>
        </p:spPr>
      </p:pic>
      <p:pic>
        <p:nvPicPr>
          <p:cNvPr id="10" name="Imagen 9" descr="Mapa&#10;&#10;Descripción generada automáticamente">
            <a:extLst>
              <a:ext uri="{FF2B5EF4-FFF2-40B4-BE49-F238E27FC236}">
                <a16:creationId xmlns:a16="http://schemas.microsoft.com/office/drawing/2014/main" id="{1AC2EDED-2767-4ADF-A534-6ACB12614DFC}"/>
              </a:ext>
            </a:extLst>
          </p:cNvPr>
          <p:cNvPicPr>
            <a:picLocks noChangeAspect="1"/>
          </p:cNvPicPr>
          <p:nvPr/>
        </p:nvPicPr>
        <p:blipFill rotWithShape="1">
          <a:blip r:embed="rId5"/>
          <a:srcRect l="9215" r="13456"/>
          <a:stretch/>
        </p:blipFill>
        <p:spPr>
          <a:xfrm>
            <a:off x="4990650" y="576663"/>
            <a:ext cx="3940927" cy="3603824"/>
          </a:xfrm>
          <a:prstGeom prst="rect">
            <a:avLst/>
          </a:prstGeom>
        </p:spPr>
      </p:pic>
      <p:sp>
        <p:nvSpPr>
          <p:cNvPr id="8" name="Slide Number Placeholder 11">
            <a:extLst>
              <a:ext uri="{FF2B5EF4-FFF2-40B4-BE49-F238E27FC236}">
                <a16:creationId xmlns:a16="http://schemas.microsoft.com/office/drawing/2014/main" id="{4D4F28E7-10E6-477E-8E83-9D2B57FA1B86}"/>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t>13</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sp>
        <p:nvSpPr>
          <p:cNvPr id="7" name="object 13">
            <a:extLst>
              <a:ext uri="{FF2B5EF4-FFF2-40B4-BE49-F238E27FC236}">
                <a16:creationId xmlns:a16="http://schemas.microsoft.com/office/drawing/2014/main" id="{8C64C991-C496-407F-AC07-A1038D91DC22}"/>
              </a:ext>
            </a:extLst>
          </p:cNvPr>
          <p:cNvSpPr/>
          <p:nvPr/>
        </p:nvSpPr>
        <p:spPr>
          <a:xfrm>
            <a:off x="482676" y="486899"/>
            <a:ext cx="8437726" cy="45719"/>
          </a:xfrm>
          <a:custGeom>
            <a:avLst/>
            <a:gdLst/>
            <a:ahLst/>
            <a:cxnLst/>
            <a:rect l="l" t="t" r="r" b="b"/>
            <a:pathLst>
              <a:path w="4125595">
                <a:moveTo>
                  <a:pt x="0" y="0"/>
                </a:moveTo>
                <a:lnTo>
                  <a:pt x="4125137" y="0"/>
                </a:lnTo>
              </a:path>
            </a:pathLst>
          </a:custGeom>
          <a:ln w="38100">
            <a:solidFill>
              <a:schemeClr val="accent6">
                <a:lumMod val="50000"/>
              </a:schemeClr>
            </a:solidFill>
          </a:ln>
        </p:spPr>
        <p:txBody>
          <a:bodyPr wrap="square" lIns="0" tIns="0" rIns="0" bIns="0" rtlCol="0"/>
          <a:lstStyle/>
          <a:p>
            <a:endParaRPr/>
          </a:p>
        </p:txBody>
      </p:sp>
      <p:sp>
        <p:nvSpPr>
          <p:cNvPr id="9" name="TextBox 5">
            <a:extLst>
              <a:ext uri="{FF2B5EF4-FFF2-40B4-BE49-F238E27FC236}">
                <a16:creationId xmlns:a16="http://schemas.microsoft.com/office/drawing/2014/main" id="{8A06AF72-9326-4BB3-AD62-87B531B9FB12}"/>
              </a:ext>
            </a:extLst>
          </p:cNvPr>
          <p:cNvSpPr txBox="1"/>
          <p:nvPr/>
        </p:nvSpPr>
        <p:spPr>
          <a:xfrm>
            <a:off x="406496" y="164693"/>
            <a:ext cx="8065961" cy="307777"/>
          </a:xfrm>
          <a:prstGeom prst="rect">
            <a:avLst/>
          </a:prstGeom>
          <a:noFill/>
        </p:spPr>
        <p:txBody>
          <a:bodyPr wrap="square" rtlCol="0">
            <a:spAutoFit/>
          </a:bodyPr>
          <a:lstStyle/>
          <a:p>
            <a:r>
              <a:rPr lang="ca-ES" b="1" dirty="0">
                <a:solidFill>
                  <a:schemeClr val="accent6">
                    <a:lumMod val="50000"/>
                  </a:schemeClr>
                </a:solidFill>
                <a:latin typeface="Verdana" panose="020B0604030504040204" pitchFamily="34" charset="0"/>
                <a:ea typeface="Verdana" panose="020B0604030504040204" pitchFamily="34" charset="0"/>
              </a:rPr>
              <a:t>El </a:t>
            </a:r>
            <a:r>
              <a:rPr lang="ca-ES" b="1" dirty="0" err="1">
                <a:solidFill>
                  <a:schemeClr val="accent6">
                    <a:lumMod val="50000"/>
                  </a:schemeClr>
                </a:solidFill>
                <a:latin typeface="Verdana" panose="020B0604030504040204" pitchFamily="34" charset="0"/>
                <a:ea typeface="Verdana" panose="020B0604030504040204" pitchFamily="34" charset="0"/>
              </a:rPr>
              <a:t>resultado</a:t>
            </a:r>
            <a:r>
              <a:rPr lang="ca-ES" b="1" dirty="0">
                <a:solidFill>
                  <a:schemeClr val="accent6">
                    <a:lumMod val="50000"/>
                  </a:schemeClr>
                </a:solidFill>
                <a:latin typeface="Verdana" panose="020B0604030504040204" pitchFamily="34" charset="0"/>
                <a:ea typeface="Verdana" panose="020B0604030504040204" pitchFamily="34" charset="0"/>
              </a:rPr>
              <a:t> del </a:t>
            </a:r>
            <a:r>
              <a:rPr lang="ca-ES" b="1" dirty="0" err="1">
                <a:solidFill>
                  <a:schemeClr val="accent6">
                    <a:lumMod val="50000"/>
                  </a:schemeClr>
                </a:solidFill>
                <a:latin typeface="Verdana" panose="020B0604030504040204" pitchFamily="34" charset="0"/>
                <a:ea typeface="Verdana" panose="020B0604030504040204" pitchFamily="34" charset="0"/>
              </a:rPr>
              <a:t>proceso</a:t>
            </a:r>
            <a:r>
              <a:rPr lang="ca-ES" b="1" dirty="0">
                <a:solidFill>
                  <a:schemeClr val="accent6">
                    <a:lumMod val="50000"/>
                  </a:schemeClr>
                </a:solidFill>
                <a:latin typeface="Verdana" panose="020B0604030504040204" pitchFamily="34" charset="0"/>
                <a:ea typeface="Verdana" panose="020B0604030504040204" pitchFamily="34" charset="0"/>
              </a:rPr>
              <a:t> </a:t>
            </a:r>
            <a:r>
              <a:rPr lang="ca-ES" b="1" dirty="0" err="1">
                <a:solidFill>
                  <a:schemeClr val="accent6">
                    <a:lumMod val="50000"/>
                  </a:schemeClr>
                </a:solidFill>
                <a:latin typeface="Verdana" panose="020B0604030504040204" pitchFamily="34" charset="0"/>
                <a:ea typeface="Verdana" panose="020B0604030504040204" pitchFamily="34" charset="0"/>
              </a:rPr>
              <a:t>participativo</a:t>
            </a:r>
            <a:r>
              <a:rPr lang="ca-ES" b="1" dirty="0">
                <a:solidFill>
                  <a:schemeClr val="accent6">
                    <a:lumMod val="50000"/>
                  </a:schemeClr>
                </a:solidFill>
                <a:latin typeface="Verdana" panose="020B0604030504040204" pitchFamily="34" charset="0"/>
                <a:ea typeface="Verdana" panose="020B0604030504040204" pitchFamily="34" charset="0"/>
              </a:rPr>
              <a:t> inicial</a:t>
            </a:r>
          </a:p>
        </p:txBody>
      </p:sp>
    </p:spTree>
    <p:extLst>
      <p:ext uri="{BB962C8B-B14F-4D97-AF65-F5344CB8AC3E}">
        <p14:creationId xmlns:p14="http://schemas.microsoft.com/office/powerpoint/2010/main" val="3127342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6 CuadroTexto">
            <a:extLst>
              <a:ext uri="{FF2B5EF4-FFF2-40B4-BE49-F238E27FC236}">
                <a16:creationId xmlns:a16="http://schemas.microsoft.com/office/drawing/2014/main" id="{C8AA6B55-6C6E-4937-BE70-329464BB5BF3}"/>
              </a:ext>
            </a:extLst>
          </p:cNvPr>
          <p:cNvSpPr txBox="1">
            <a:spLocks noChangeArrowheads="1"/>
          </p:cNvSpPr>
          <p:nvPr/>
        </p:nvSpPr>
        <p:spPr bwMode="auto">
          <a:xfrm>
            <a:off x="1308712" y="1371475"/>
            <a:ext cx="6526576" cy="2437590"/>
          </a:xfrm>
          <a:prstGeom prst="rect">
            <a:avLst/>
          </a:prstGeom>
          <a:ln>
            <a:solidFill>
              <a:schemeClr val="accent6">
                <a:lumMod val="5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lvl1pPr eaLnBrk="0" hangingPunct="0">
              <a:defRPr sz="2400">
                <a:solidFill>
                  <a:schemeClr val="tx1"/>
                </a:solidFill>
                <a:latin typeface="Arial" pitchFamily="34" charset="0"/>
                <a:ea typeface="MS PGothic" pitchFamily="34" charset="-128"/>
              </a:defRPr>
            </a:lvl1pPr>
            <a:lvl2pPr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233206" indent="-233206" algn="just">
              <a:spcAft>
                <a:spcPts val="1224"/>
              </a:spcAft>
              <a:buFont typeface="+mj-lt"/>
              <a:buAutoNum type="arabicParenR"/>
            </a:pPr>
            <a:r>
              <a:rPr lang="ca-ES" sz="1360" dirty="0">
                <a:latin typeface="+mn-lt"/>
                <a:ea typeface="Arial" panose="020B0604020202020204" pitchFamily="34" charset="0"/>
              </a:rPr>
              <a:t>Impulsar y velar </a:t>
            </a:r>
            <a:r>
              <a:rPr lang="ca-ES" sz="1360" dirty="0">
                <a:latin typeface="+mn-lt"/>
              </a:rPr>
              <a:t>para que el </a:t>
            </a:r>
            <a:r>
              <a:rPr lang="ca-ES" sz="1360" dirty="0" err="1">
                <a:latin typeface="+mn-lt"/>
                <a:ea typeface="Arial" panose="020B0604020202020204" pitchFamily="34" charset="0"/>
              </a:rPr>
              <a:t>proceso</a:t>
            </a:r>
            <a:r>
              <a:rPr lang="ca-ES" sz="1360" dirty="0">
                <a:latin typeface="+mn-lt"/>
                <a:ea typeface="Arial" panose="020B0604020202020204" pitchFamily="34" charset="0"/>
              </a:rPr>
              <a:t> </a:t>
            </a:r>
            <a:r>
              <a:rPr lang="ca-ES" sz="1360" dirty="0" err="1">
                <a:latin typeface="+mn-lt"/>
                <a:ea typeface="Arial" panose="020B0604020202020204" pitchFamily="34" charset="0"/>
              </a:rPr>
              <a:t>participativo</a:t>
            </a:r>
            <a:r>
              <a:rPr lang="ca-ES" sz="1360" dirty="0">
                <a:latin typeface="+mn-lt"/>
                <a:ea typeface="Arial" panose="020B0604020202020204" pitchFamily="34" charset="0"/>
              </a:rPr>
              <a:t> y de </a:t>
            </a:r>
            <a:r>
              <a:rPr lang="ca-ES" sz="1360" dirty="0" err="1">
                <a:latin typeface="+mn-lt"/>
                <a:ea typeface="Arial" panose="020B0604020202020204" pitchFamily="34" charset="0"/>
              </a:rPr>
              <a:t>redacción</a:t>
            </a:r>
            <a:r>
              <a:rPr lang="ca-ES" sz="1360" dirty="0">
                <a:latin typeface="+mn-lt"/>
                <a:ea typeface="Arial" panose="020B0604020202020204" pitchFamily="34" charset="0"/>
              </a:rPr>
              <a:t> de la Agenda Rural de Catalunya </a:t>
            </a:r>
            <a:r>
              <a:rPr lang="ca-ES" sz="1360" dirty="0" err="1">
                <a:latin typeface="+mn-lt"/>
                <a:ea typeface="Arial" panose="020B0604020202020204" pitchFamily="34" charset="0"/>
              </a:rPr>
              <a:t>sea</a:t>
            </a:r>
            <a:r>
              <a:rPr lang="ca-ES" sz="1360" dirty="0">
                <a:latin typeface="+mn-lt"/>
                <a:ea typeface="Arial" panose="020B0604020202020204" pitchFamily="34" charset="0"/>
              </a:rPr>
              <a:t> </a:t>
            </a:r>
            <a:r>
              <a:rPr lang="ca-ES" sz="1360" dirty="0" err="1">
                <a:latin typeface="+mn-lt"/>
                <a:ea typeface="Arial" panose="020B0604020202020204" pitchFamily="34" charset="0"/>
              </a:rPr>
              <a:t>correcto</a:t>
            </a:r>
            <a:r>
              <a:rPr lang="ca-ES" sz="1360" dirty="0">
                <a:latin typeface="+mn-lt"/>
                <a:ea typeface="Arial" panose="020B0604020202020204" pitchFamily="34" charset="0"/>
              </a:rPr>
              <a:t>. </a:t>
            </a:r>
          </a:p>
          <a:p>
            <a:pPr marL="233206" indent="-233206" algn="just">
              <a:spcAft>
                <a:spcPts val="1224"/>
              </a:spcAft>
              <a:buFont typeface="+mj-lt"/>
              <a:buAutoNum type="arabicParenR"/>
            </a:pPr>
            <a:r>
              <a:rPr lang="ca-ES" sz="1360" dirty="0">
                <a:latin typeface="+mn-lt"/>
                <a:ea typeface="Arial" panose="020B0604020202020204" pitchFamily="34" charset="0"/>
              </a:rPr>
              <a:t>Velar para que </a:t>
            </a:r>
            <a:r>
              <a:rPr lang="ca-ES" sz="1360" dirty="0" err="1">
                <a:latin typeface="+mn-lt"/>
                <a:ea typeface="Arial" panose="020B0604020202020204" pitchFamily="34" charset="0"/>
              </a:rPr>
              <a:t>todos</a:t>
            </a:r>
            <a:r>
              <a:rPr lang="ca-ES" sz="1360" dirty="0">
                <a:latin typeface="+mn-lt"/>
                <a:ea typeface="Arial" panose="020B0604020202020204" pitchFamily="34" charset="0"/>
              </a:rPr>
              <a:t> los </a:t>
            </a:r>
            <a:r>
              <a:rPr lang="ca-ES" sz="1360" dirty="0" err="1">
                <a:latin typeface="+mn-lt"/>
                <a:ea typeface="Arial" panose="020B0604020202020204" pitchFamily="34" charset="0"/>
              </a:rPr>
              <a:t>retos</a:t>
            </a:r>
            <a:r>
              <a:rPr lang="ca-ES" sz="1360" dirty="0">
                <a:latin typeface="+mn-lt"/>
                <a:ea typeface="Arial" panose="020B0604020202020204" pitchFamily="34" charset="0"/>
              </a:rPr>
              <a:t> del mundo rural  estén </a:t>
            </a:r>
            <a:r>
              <a:rPr lang="ca-ES" sz="1360" dirty="0" err="1">
                <a:latin typeface="+mn-lt"/>
                <a:ea typeface="Arial" panose="020B0604020202020204" pitchFamily="34" charset="0"/>
              </a:rPr>
              <a:t>representados</a:t>
            </a:r>
            <a:r>
              <a:rPr lang="ca-ES" sz="1360" dirty="0">
                <a:latin typeface="+mn-lt"/>
                <a:ea typeface="Arial" panose="020B0604020202020204" pitchFamily="34" charset="0"/>
              </a:rPr>
              <a:t> a la Agenda Rural de Catalunya y, a la </a:t>
            </a:r>
            <a:r>
              <a:rPr lang="ca-ES" sz="1360" dirty="0" err="1">
                <a:latin typeface="+mn-lt"/>
                <a:ea typeface="Arial" panose="020B0604020202020204" pitchFamily="34" charset="0"/>
              </a:rPr>
              <a:t>vez</a:t>
            </a:r>
            <a:r>
              <a:rPr lang="ca-ES" sz="1360" dirty="0">
                <a:latin typeface="+mn-lt"/>
                <a:ea typeface="Arial" panose="020B0604020202020204" pitchFamily="34" charset="0"/>
              </a:rPr>
              <a:t>, aportar una </a:t>
            </a:r>
            <a:r>
              <a:rPr lang="ca-ES" sz="1360" dirty="0" err="1">
                <a:latin typeface="+mn-lt"/>
                <a:ea typeface="Arial" panose="020B0604020202020204" pitchFamily="34" charset="0"/>
              </a:rPr>
              <a:t>visión</a:t>
            </a:r>
            <a:r>
              <a:rPr lang="ca-ES" sz="1360" dirty="0">
                <a:latin typeface="+mn-lt"/>
                <a:ea typeface="Arial" panose="020B0604020202020204" pitchFamily="34" charset="0"/>
              </a:rPr>
              <a:t> global y transversal. Las </a:t>
            </a:r>
            <a:r>
              <a:rPr lang="ca-ES" sz="1360" dirty="0" err="1">
                <a:latin typeface="+mn-lt"/>
                <a:ea typeface="Arial" panose="020B0604020202020204" pitchFamily="34" charset="0"/>
              </a:rPr>
              <a:t>entidades</a:t>
            </a:r>
            <a:r>
              <a:rPr lang="ca-ES" sz="1360" dirty="0">
                <a:latin typeface="+mn-lt"/>
                <a:ea typeface="Arial" panose="020B0604020202020204" pitchFamily="34" charset="0"/>
              </a:rPr>
              <a:t> que formen </a:t>
            </a:r>
            <a:r>
              <a:rPr lang="ca-ES" sz="1360" dirty="0" err="1">
                <a:latin typeface="+mn-lt"/>
                <a:ea typeface="Arial" panose="020B0604020202020204" pitchFamily="34" charset="0"/>
              </a:rPr>
              <a:t>parte</a:t>
            </a:r>
            <a:r>
              <a:rPr lang="ca-ES" sz="1360" dirty="0">
                <a:latin typeface="+mn-lt"/>
                <a:ea typeface="Arial" panose="020B0604020202020204" pitchFamily="34" charset="0"/>
              </a:rPr>
              <a:t> de la </a:t>
            </a:r>
            <a:r>
              <a:rPr lang="ca-ES" sz="1360" dirty="0" err="1">
                <a:latin typeface="+mn-lt"/>
                <a:ea typeface="Arial" panose="020B0604020202020204" pitchFamily="34" charset="0"/>
              </a:rPr>
              <a:t>comisión</a:t>
            </a:r>
            <a:r>
              <a:rPr lang="ca-ES" sz="1360" dirty="0">
                <a:latin typeface="+mn-lt"/>
                <a:ea typeface="Arial" panose="020B0604020202020204" pitchFamily="34" charset="0"/>
              </a:rPr>
              <a:t> motora </a:t>
            </a:r>
            <a:r>
              <a:rPr lang="ca-ES" sz="1360" dirty="0" err="1">
                <a:latin typeface="+mn-lt"/>
                <a:ea typeface="Arial" panose="020B0604020202020204" pitchFamily="34" charset="0"/>
              </a:rPr>
              <a:t>harán</a:t>
            </a:r>
            <a:r>
              <a:rPr lang="ca-ES" sz="1360" dirty="0">
                <a:latin typeface="+mn-lt"/>
                <a:ea typeface="Arial" panose="020B0604020202020204" pitchFamily="34" charset="0"/>
              </a:rPr>
              <a:t> las </a:t>
            </a:r>
            <a:r>
              <a:rPr lang="ca-ES" sz="1360" dirty="0" err="1">
                <a:latin typeface="+mn-lt"/>
                <a:ea typeface="Arial" panose="020B0604020202020204" pitchFamily="34" charset="0"/>
              </a:rPr>
              <a:t>aportaciones</a:t>
            </a:r>
            <a:r>
              <a:rPr lang="ca-ES" sz="1360" dirty="0">
                <a:latin typeface="+mn-lt"/>
                <a:ea typeface="Arial" panose="020B0604020202020204" pitchFamily="34" charset="0"/>
              </a:rPr>
              <a:t> a la Agenda Rural de Catalunya </a:t>
            </a:r>
            <a:r>
              <a:rPr lang="ca-ES" sz="1360" dirty="0" err="1">
                <a:latin typeface="+mn-lt"/>
                <a:ea typeface="Arial" panose="020B0604020202020204" pitchFamily="34" charset="0"/>
              </a:rPr>
              <a:t>mediante</a:t>
            </a:r>
            <a:r>
              <a:rPr lang="ca-ES" sz="1360" dirty="0">
                <a:latin typeface="+mn-lt"/>
                <a:ea typeface="Arial" panose="020B0604020202020204" pitchFamily="34" charset="0"/>
              </a:rPr>
              <a:t> los </a:t>
            </a:r>
            <a:r>
              <a:rPr lang="ca-ES" sz="1360" dirty="0" err="1">
                <a:latin typeface="+mn-lt"/>
                <a:ea typeface="Arial" panose="020B0604020202020204" pitchFamily="34" charset="0"/>
              </a:rPr>
              <a:t>canales</a:t>
            </a:r>
            <a:r>
              <a:rPr lang="ca-ES" sz="1360" dirty="0">
                <a:latin typeface="+mn-lt"/>
                <a:ea typeface="Arial" panose="020B0604020202020204" pitchFamily="34" charset="0"/>
              </a:rPr>
              <a:t> de </a:t>
            </a:r>
            <a:r>
              <a:rPr lang="ca-ES" sz="1360" dirty="0" err="1">
                <a:latin typeface="+mn-lt"/>
                <a:ea typeface="Arial" panose="020B0604020202020204" pitchFamily="34" charset="0"/>
              </a:rPr>
              <a:t>participación</a:t>
            </a:r>
            <a:r>
              <a:rPr lang="ca-ES" sz="1360" dirty="0">
                <a:latin typeface="+mn-lt"/>
                <a:ea typeface="Arial" panose="020B0604020202020204" pitchFamily="34" charset="0"/>
              </a:rPr>
              <a:t> </a:t>
            </a:r>
            <a:r>
              <a:rPr lang="ca-ES" sz="1360" dirty="0" err="1">
                <a:latin typeface="+mn-lt"/>
                <a:ea typeface="Arial" panose="020B0604020202020204" pitchFamily="34" charset="0"/>
              </a:rPr>
              <a:t>establecidos</a:t>
            </a:r>
            <a:r>
              <a:rPr lang="ca-ES" sz="1360" dirty="0">
                <a:latin typeface="+mn-lt"/>
                <a:ea typeface="Arial" panose="020B0604020202020204" pitchFamily="34" charset="0"/>
              </a:rPr>
              <a:t> por el </a:t>
            </a:r>
            <a:r>
              <a:rPr lang="ca-ES" sz="1360" dirty="0" err="1">
                <a:latin typeface="+mn-lt"/>
                <a:ea typeface="Arial" panose="020B0604020202020204" pitchFamily="34" charset="0"/>
              </a:rPr>
              <a:t>proceso</a:t>
            </a:r>
            <a:r>
              <a:rPr lang="ca-ES" sz="1360" dirty="0">
                <a:latin typeface="+mn-lt"/>
                <a:ea typeface="Arial" panose="020B0604020202020204" pitchFamily="34" charset="0"/>
              </a:rPr>
              <a:t> de </a:t>
            </a:r>
            <a:r>
              <a:rPr lang="ca-ES" sz="1360" dirty="0" err="1">
                <a:latin typeface="+mn-lt"/>
                <a:ea typeface="Arial" panose="020B0604020202020204" pitchFamily="34" charset="0"/>
              </a:rPr>
              <a:t>participación</a:t>
            </a:r>
            <a:r>
              <a:rPr lang="ca-ES" sz="1360" dirty="0">
                <a:latin typeface="+mn-lt"/>
                <a:ea typeface="Arial" panose="020B0604020202020204" pitchFamily="34" charset="0"/>
              </a:rPr>
              <a:t> de la </a:t>
            </a:r>
            <a:r>
              <a:rPr lang="ca-ES" sz="1360" dirty="0" err="1">
                <a:latin typeface="+mn-lt"/>
                <a:ea typeface="Arial" panose="020B0604020202020204" pitchFamily="34" charset="0"/>
              </a:rPr>
              <a:t>misma</a:t>
            </a:r>
            <a:r>
              <a:rPr lang="ca-ES" sz="1360" dirty="0">
                <a:latin typeface="+mn-lt"/>
                <a:ea typeface="Arial" panose="020B0604020202020204" pitchFamily="34" charset="0"/>
              </a:rPr>
              <a:t>. </a:t>
            </a:r>
          </a:p>
          <a:p>
            <a:pPr marL="233206" indent="-233206" algn="just">
              <a:spcAft>
                <a:spcPts val="1224"/>
              </a:spcAft>
              <a:buFont typeface="+mj-lt"/>
              <a:buAutoNum type="arabicParenR"/>
            </a:pPr>
            <a:r>
              <a:rPr lang="ca-ES" sz="1360" dirty="0">
                <a:latin typeface="+mn-lt"/>
                <a:ea typeface="Arial" panose="020B0604020202020204" pitchFamily="34" charset="0"/>
              </a:rPr>
              <a:t>Aportar </a:t>
            </a:r>
            <a:r>
              <a:rPr lang="ca-ES" sz="1360" dirty="0" err="1">
                <a:latin typeface="+mn-lt"/>
                <a:ea typeface="Arial" panose="020B0604020202020204" pitchFamily="34" charset="0"/>
              </a:rPr>
              <a:t>conocimiento</a:t>
            </a:r>
            <a:r>
              <a:rPr lang="ca-ES" sz="1360" dirty="0">
                <a:latin typeface="+mn-lt"/>
                <a:ea typeface="Arial" panose="020B0604020202020204" pitchFamily="34" charset="0"/>
              </a:rPr>
              <a:t> y </a:t>
            </a:r>
            <a:r>
              <a:rPr lang="ca-ES" sz="1360" dirty="0" err="1">
                <a:latin typeface="+mn-lt"/>
                <a:ea typeface="Arial" panose="020B0604020202020204" pitchFamily="34" charset="0"/>
              </a:rPr>
              <a:t>experiencia</a:t>
            </a:r>
            <a:r>
              <a:rPr lang="ca-ES" sz="1360" dirty="0">
                <a:latin typeface="+mn-lt"/>
                <a:ea typeface="Arial" panose="020B0604020202020204" pitchFamily="34" charset="0"/>
              </a:rPr>
              <a:t> a la Agenda Rural de Catalunya. </a:t>
            </a:r>
          </a:p>
          <a:p>
            <a:pPr marL="233206" indent="-233206" algn="just">
              <a:spcAft>
                <a:spcPts val="1224"/>
              </a:spcAft>
              <a:buFont typeface="+mj-lt"/>
              <a:buAutoNum type="arabicParenR"/>
            </a:pPr>
            <a:r>
              <a:rPr lang="ca-ES" sz="1360" dirty="0">
                <a:latin typeface="+mn-lt"/>
                <a:ea typeface="Arial" panose="020B0604020202020204" pitchFamily="34" charset="0"/>
              </a:rPr>
              <a:t>Velar por la </a:t>
            </a:r>
            <a:r>
              <a:rPr lang="ca-ES" sz="1360" dirty="0" err="1">
                <a:latin typeface="+mn-lt"/>
                <a:ea typeface="Arial" panose="020B0604020202020204" pitchFamily="34" charset="0"/>
              </a:rPr>
              <a:t>representatividad</a:t>
            </a:r>
            <a:r>
              <a:rPr lang="ca-ES" sz="1360" dirty="0">
                <a:latin typeface="+mn-lt"/>
                <a:ea typeface="Arial" panose="020B0604020202020204" pitchFamily="34" charset="0"/>
              </a:rPr>
              <a:t> territorial de la Agenda Rural de Catalunya. </a:t>
            </a:r>
          </a:p>
        </p:txBody>
      </p:sp>
      <p:sp>
        <p:nvSpPr>
          <p:cNvPr id="10" name="CuadroTexto 9">
            <a:extLst>
              <a:ext uri="{FF2B5EF4-FFF2-40B4-BE49-F238E27FC236}">
                <a16:creationId xmlns:a16="http://schemas.microsoft.com/office/drawing/2014/main" id="{CE5B8467-0D44-4C9D-A39E-DE72D51A40B6}"/>
              </a:ext>
            </a:extLst>
          </p:cNvPr>
          <p:cNvSpPr txBox="1"/>
          <p:nvPr/>
        </p:nvSpPr>
        <p:spPr>
          <a:xfrm>
            <a:off x="1215895" y="913953"/>
            <a:ext cx="6526576" cy="301621"/>
          </a:xfrm>
          <a:prstGeom prst="rect">
            <a:avLst/>
          </a:prstGeom>
          <a:noFill/>
        </p:spPr>
        <p:txBody>
          <a:bodyPr wrap="square">
            <a:spAutoFit/>
          </a:bodyPr>
          <a:lstStyle/>
          <a:p>
            <a:pPr lvl="0"/>
            <a:r>
              <a:rPr lang="en-GB" sz="1360" dirty="0"/>
              <a:t>       La </a:t>
            </a:r>
            <a:r>
              <a:rPr lang="en-GB" sz="1360" dirty="0" err="1"/>
              <a:t>Comisión</a:t>
            </a:r>
            <a:r>
              <a:rPr lang="en-GB" sz="1360" dirty="0"/>
              <a:t> </a:t>
            </a:r>
            <a:r>
              <a:rPr lang="en-GB" sz="1360" dirty="0" err="1"/>
              <a:t>Motora</a:t>
            </a:r>
            <a:r>
              <a:rPr lang="en-GB" sz="1360" dirty="0"/>
              <a:t> es un </a:t>
            </a:r>
            <a:r>
              <a:rPr lang="en-GB" sz="1360" dirty="0" err="1"/>
              <a:t>espacio</a:t>
            </a:r>
            <a:r>
              <a:rPr lang="en-GB" sz="1360" dirty="0"/>
              <a:t> de </a:t>
            </a:r>
            <a:r>
              <a:rPr lang="en-GB" sz="1360" dirty="0" err="1"/>
              <a:t>trabajo</a:t>
            </a:r>
            <a:r>
              <a:rPr lang="en-GB" sz="1360" dirty="0"/>
              <a:t> con las </a:t>
            </a:r>
            <a:r>
              <a:rPr lang="en-GB" sz="1360" dirty="0" err="1"/>
              <a:t>siguientes</a:t>
            </a:r>
            <a:r>
              <a:rPr lang="en-GB" sz="1360" dirty="0"/>
              <a:t> </a:t>
            </a:r>
            <a:r>
              <a:rPr lang="en-GB" sz="1360" dirty="0" err="1"/>
              <a:t>funciones</a:t>
            </a:r>
            <a:r>
              <a:rPr lang="en-GB" sz="1360" dirty="0"/>
              <a:t>:</a:t>
            </a:r>
          </a:p>
        </p:txBody>
      </p:sp>
      <p:sp>
        <p:nvSpPr>
          <p:cNvPr id="2" name="Slide Number Placeholder 1">
            <a:extLst>
              <a:ext uri="{FF2B5EF4-FFF2-40B4-BE49-F238E27FC236}">
                <a16:creationId xmlns:a16="http://schemas.microsoft.com/office/drawing/2014/main" id="{10DC05A5-1797-4EFE-8534-86A3A7A64593}"/>
              </a:ext>
            </a:extLst>
          </p:cNvPr>
          <p:cNvSpPr>
            <a:spLocks noGrp="1"/>
          </p:cNvSpPr>
          <p:nvPr>
            <p:ph type="sldNum" sz="quarter" idx="7"/>
          </p:nvPr>
        </p:nvSpPr>
        <p:spPr>
          <a:xfrm>
            <a:off x="6282182" y="4755605"/>
            <a:ext cx="1671951" cy="156989"/>
          </a:xfrm>
        </p:spPr>
        <p:txBody>
          <a:bodyPr/>
          <a:lstStyle/>
          <a:p>
            <a:fld id="{B6F15528-21DE-4FAA-801E-634DDDAF4B2B}" type="slidenum">
              <a:rPr lang="ca-ES" b="1" smtClean="0"/>
              <a:t>14</a:t>
            </a:fld>
            <a:endParaRPr lang="ca-ES" b="1" dirty="0"/>
          </a:p>
        </p:txBody>
      </p:sp>
      <p:sp>
        <p:nvSpPr>
          <p:cNvPr id="7" name="TextBox 6">
            <a:extLst>
              <a:ext uri="{FF2B5EF4-FFF2-40B4-BE49-F238E27FC236}">
                <a16:creationId xmlns:a16="http://schemas.microsoft.com/office/drawing/2014/main" id="{673701FF-D93F-4509-9E7D-9957518E4C9D}"/>
              </a:ext>
            </a:extLst>
          </p:cNvPr>
          <p:cNvSpPr txBox="1"/>
          <p:nvPr/>
        </p:nvSpPr>
        <p:spPr>
          <a:xfrm>
            <a:off x="406497" y="326411"/>
            <a:ext cx="8065961" cy="307777"/>
          </a:xfrm>
          <a:prstGeom prst="rect">
            <a:avLst/>
          </a:prstGeom>
          <a:noFill/>
        </p:spPr>
        <p:txBody>
          <a:bodyPr wrap="square" rtlCol="0">
            <a:spAutoFit/>
          </a:bodyPr>
          <a:lstStyle/>
          <a:p>
            <a:r>
              <a:rPr lang="ca-ES" b="1" dirty="0">
                <a:solidFill>
                  <a:schemeClr val="accent6">
                    <a:lumMod val="50000"/>
                  </a:schemeClr>
                </a:solidFill>
                <a:latin typeface="Verdana" panose="020B0604030504040204" pitchFamily="34" charset="0"/>
                <a:ea typeface="Verdana" panose="020B0604030504040204" pitchFamily="34" charset="0"/>
              </a:rPr>
              <a:t>La </a:t>
            </a:r>
            <a:r>
              <a:rPr lang="ca-ES" b="1" dirty="0" err="1">
                <a:solidFill>
                  <a:schemeClr val="accent6">
                    <a:lumMod val="50000"/>
                  </a:schemeClr>
                </a:solidFill>
                <a:latin typeface="Verdana" panose="020B0604030504040204" pitchFamily="34" charset="0"/>
                <a:ea typeface="Verdana" panose="020B0604030504040204" pitchFamily="34" charset="0"/>
              </a:rPr>
              <a:t>Comisión</a:t>
            </a:r>
            <a:r>
              <a:rPr lang="ca-ES" b="1" dirty="0">
                <a:solidFill>
                  <a:schemeClr val="accent6">
                    <a:lumMod val="50000"/>
                  </a:schemeClr>
                </a:solidFill>
                <a:latin typeface="Verdana" panose="020B0604030504040204" pitchFamily="34" charset="0"/>
                <a:ea typeface="Verdana" panose="020B0604030504040204" pitchFamily="34" charset="0"/>
              </a:rPr>
              <a:t> Motora de la Agenda Rural de Catalunya: </a:t>
            </a:r>
            <a:r>
              <a:rPr lang="ca-ES" b="1" dirty="0" err="1">
                <a:solidFill>
                  <a:schemeClr val="accent6">
                    <a:lumMod val="50000"/>
                  </a:schemeClr>
                </a:solidFill>
                <a:latin typeface="Verdana" panose="020B0604030504040204" pitchFamily="34" charset="0"/>
                <a:ea typeface="Verdana" panose="020B0604030504040204" pitchFamily="34" charset="0"/>
              </a:rPr>
              <a:t>qué</a:t>
            </a:r>
            <a:r>
              <a:rPr lang="ca-ES" b="1" dirty="0">
                <a:solidFill>
                  <a:schemeClr val="accent6">
                    <a:lumMod val="50000"/>
                  </a:schemeClr>
                </a:solidFill>
                <a:latin typeface="Verdana" panose="020B0604030504040204" pitchFamily="34" charset="0"/>
                <a:ea typeface="Verdana" panose="020B0604030504040204" pitchFamily="34" charset="0"/>
              </a:rPr>
              <a:t> es?</a:t>
            </a:r>
          </a:p>
        </p:txBody>
      </p:sp>
      <p:sp>
        <p:nvSpPr>
          <p:cNvPr id="8" name="object 13">
            <a:extLst>
              <a:ext uri="{FF2B5EF4-FFF2-40B4-BE49-F238E27FC236}">
                <a16:creationId xmlns:a16="http://schemas.microsoft.com/office/drawing/2014/main" id="{767D8CDC-B8A9-470B-9D52-1AC2145FCE39}"/>
              </a:ext>
            </a:extLst>
          </p:cNvPr>
          <p:cNvSpPr/>
          <p:nvPr/>
        </p:nvSpPr>
        <p:spPr>
          <a:xfrm>
            <a:off x="482676" y="661715"/>
            <a:ext cx="8437726" cy="45719"/>
          </a:xfrm>
          <a:custGeom>
            <a:avLst/>
            <a:gdLst/>
            <a:ahLst/>
            <a:cxnLst/>
            <a:rect l="l" t="t" r="r" b="b"/>
            <a:pathLst>
              <a:path w="4125595">
                <a:moveTo>
                  <a:pt x="0" y="0"/>
                </a:moveTo>
                <a:lnTo>
                  <a:pt x="4125137" y="0"/>
                </a:lnTo>
              </a:path>
            </a:pathLst>
          </a:custGeom>
          <a:ln w="38100">
            <a:solidFill>
              <a:schemeClr val="accent6">
                <a:lumMod val="50000"/>
              </a:schemeClr>
            </a:solidFill>
          </a:ln>
        </p:spPr>
        <p:txBody>
          <a:bodyPr wrap="square" lIns="0" tIns="0" rIns="0" bIns="0" rtlCol="0"/>
          <a:lstStyle/>
          <a:p>
            <a:endParaRPr/>
          </a:p>
        </p:txBody>
      </p:sp>
      <p:pic>
        <p:nvPicPr>
          <p:cNvPr id="13" name="Imagen 3" descr="PORTADA.tiff">
            <a:extLst>
              <a:ext uri="{FF2B5EF4-FFF2-40B4-BE49-F238E27FC236}">
                <a16:creationId xmlns:a16="http://schemas.microsoft.com/office/drawing/2014/main" id="{875FF636-43AF-46BF-BEC3-8E81B218DDDF}"/>
              </a:ext>
            </a:extLst>
          </p:cNvPr>
          <p:cNvPicPr>
            <a:picLocks noChangeAspect="1"/>
          </p:cNvPicPr>
          <p:nvPr/>
        </p:nvPicPr>
        <p:blipFill rotWithShape="1">
          <a:blip r:embed="rId2">
            <a:extLst>
              <a:ext uri="{28A0092B-C50C-407E-A947-70E740481C1C}">
                <a14:useLocalDpi xmlns:a14="http://schemas.microsoft.com/office/drawing/2010/main" val="0"/>
              </a:ext>
            </a:extLst>
          </a:blip>
          <a:srcRect t="78580"/>
          <a:stretch/>
        </p:blipFill>
        <p:spPr>
          <a:xfrm>
            <a:off x="0" y="4018318"/>
            <a:ext cx="9144000" cy="1385020"/>
          </a:xfrm>
          <a:prstGeom prst="rect">
            <a:avLst/>
          </a:prstGeom>
        </p:spPr>
      </p:pic>
      <p:sp>
        <p:nvSpPr>
          <p:cNvPr id="14" name="Slide Number Placeholder 11">
            <a:extLst>
              <a:ext uri="{FF2B5EF4-FFF2-40B4-BE49-F238E27FC236}">
                <a16:creationId xmlns:a16="http://schemas.microsoft.com/office/drawing/2014/main" id="{80ACC16E-515D-4FD2-9D23-9C33452EE1A2}"/>
              </a:ext>
            </a:extLst>
          </p:cNvPr>
          <p:cNvSpPr txBox="1">
            <a:spLocks/>
          </p:cNvSpPr>
          <p:nvPr/>
        </p:nvSpPr>
        <p:spPr>
          <a:xfrm>
            <a:off x="8472458" y="4663217"/>
            <a:ext cx="548700" cy="39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pPr algn="r"/>
              <a:t>14</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73322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96B03A8-9618-4A82-B4D2-601473495D81}"/>
              </a:ext>
            </a:extLst>
          </p:cNvPr>
          <p:cNvSpPr/>
          <p:nvPr/>
        </p:nvSpPr>
        <p:spPr>
          <a:xfrm>
            <a:off x="4618173" y="825950"/>
            <a:ext cx="4302229" cy="3902030"/>
          </a:xfrm>
          <a:prstGeom prst="rect">
            <a:avLst/>
          </a:prstGeom>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a-ES" sz="952">
              <a:noFill/>
            </a:endParaRPr>
          </a:p>
        </p:txBody>
      </p:sp>
      <p:sp>
        <p:nvSpPr>
          <p:cNvPr id="9" name="6 CuadroTexto">
            <a:extLst>
              <a:ext uri="{FF2B5EF4-FFF2-40B4-BE49-F238E27FC236}">
                <a16:creationId xmlns:a16="http://schemas.microsoft.com/office/drawing/2014/main" id="{C8AA6B55-6C6E-4937-BE70-329464BB5BF3}"/>
              </a:ext>
            </a:extLst>
          </p:cNvPr>
          <p:cNvSpPr txBox="1">
            <a:spLocks noChangeArrowheads="1"/>
          </p:cNvSpPr>
          <p:nvPr/>
        </p:nvSpPr>
        <p:spPr bwMode="auto">
          <a:xfrm>
            <a:off x="482675" y="837323"/>
            <a:ext cx="3941841" cy="3902030"/>
          </a:xfrm>
          <a:prstGeom prst="rect">
            <a:avLst/>
          </a:prstGeom>
          <a:ln>
            <a:solidFill>
              <a:schemeClr val="accent6">
                <a:lumMod val="5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lvl1pPr eaLnBrk="0" hangingPunct="0">
              <a:defRPr sz="2400">
                <a:solidFill>
                  <a:schemeClr val="tx1"/>
                </a:solidFill>
                <a:latin typeface="Arial" pitchFamily="34" charset="0"/>
                <a:ea typeface="MS PGothic" pitchFamily="34" charset="-128"/>
              </a:defRPr>
            </a:lvl1pPr>
            <a:lvl2pPr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184622" indent="-184622" fontAlgn="base">
              <a:spcAft>
                <a:spcPts val="204"/>
              </a:spcAft>
              <a:buFont typeface="+mj-lt"/>
              <a:buAutoNum type="arabicPeriod"/>
            </a:pPr>
            <a:r>
              <a:rPr lang="ca-ES" sz="900" dirty="0">
                <a:solidFill>
                  <a:srgbClr val="000000"/>
                </a:solidFill>
                <a:latin typeface="Verdana" panose="020B0604030504040204" pitchFamily="34" charset="0"/>
                <a:ea typeface="Verdana" panose="020B0604030504040204" pitchFamily="34" charset="0"/>
              </a:rPr>
              <a:t>Administració Oberta de Catalunya (AOC) </a:t>
            </a:r>
          </a:p>
          <a:p>
            <a:pPr marL="184622" indent="-184622" fontAlgn="base">
              <a:spcAft>
                <a:spcPts val="204"/>
              </a:spcAft>
              <a:buFont typeface="+mj-lt"/>
              <a:buAutoNum type="arabicPeriod" startAt="2"/>
            </a:pPr>
            <a:r>
              <a:rPr lang="ca-ES" sz="900" dirty="0">
                <a:solidFill>
                  <a:srgbClr val="000000"/>
                </a:solidFill>
                <a:latin typeface="Verdana" panose="020B0604030504040204" pitchFamily="34" charset="0"/>
                <a:ea typeface="Verdana" panose="020B0604030504040204" pitchFamily="34" charset="0"/>
              </a:rPr>
              <a:t>Agencia Catalana de la Joventut </a:t>
            </a:r>
          </a:p>
          <a:p>
            <a:pPr marL="184622" indent="-184622" fontAlgn="base">
              <a:spcAft>
                <a:spcPts val="204"/>
              </a:spcAft>
              <a:buFont typeface="+mj-lt"/>
              <a:buAutoNum type="arabicPeriod" startAt="3"/>
            </a:pPr>
            <a:r>
              <a:rPr lang="ca-ES" sz="900" dirty="0">
                <a:solidFill>
                  <a:srgbClr val="000000"/>
                </a:solidFill>
                <a:latin typeface="Verdana" panose="020B0604030504040204" pitchFamily="34" charset="0"/>
                <a:ea typeface="Verdana" panose="020B0604030504040204" pitchFamily="34" charset="0"/>
              </a:rPr>
              <a:t>Associació de Dones de la Mar </a:t>
            </a:r>
          </a:p>
          <a:p>
            <a:pPr marL="184622" indent="-184622" fontAlgn="base">
              <a:spcAft>
                <a:spcPts val="204"/>
              </a:spcAft>
              <a:buFont typeface="+mj-lt"/>
              <a:buAutoNum type="arabicPeriod" startAt="4"/>
            </a:pPr>
            <a:r>
              <a:rPr lang="ca-ES" sz="900" dirty="0">
                <a:solidFill>
                  <a:srgbClr val="000000"/>
                </a:solidFill>
                <a:latin typeface="Verdana" panose="020B0604030504040204" pitchFamily="34" charset="0"/>
                <a:ea typeface="Verdana" panose="020B0604030504040204" pitchFamily="34" charset="0"/>
              </a:rPr>
              <a:t>Associació de Dones del Món Rural </a:t>
            </a:r>
          </a:p>
          <a:p>
            <a:pPr marL="184622" indent="-184622" fontAlgn="base">
              <a:spcAft>
                <a:spcPts val="204"/>
              </a:spcAft>
              <a:buFont typeface="+mj-lt"/>
              <a:buAutoNum type="arabicPeriod" startAt="5"/>
            </a:pPr>
            <a:r>
              <a:rPr lang="ca-ES" sz="900" dirty="0">
                <a:solidFill>
                  <a:srgbClr val="000000"/>
                </a:solidFill>
                <a:latin typeface="Verdana" panose="020B0604030504040204" pitchFamily="34" charset="0"/>
                <a:ea typeface="Verdana" panose="020B0604030504040204" pitchFamily="34" charset="0"/>
              </a:rPr>
              <a:t>CECOT </a:t>
            </a:r>
          </a:p>
          <a:p>
            <a:pPr marL="184622" indent="-184622" fontAlgn="base">
              <a:spcAft>
                <a:spcPts val="204"/>
              </a:spcAft>
              <a:buFont typeface="+mj-lt"/>
              <a:buAutoNum type="arabicPeriod" startAt="6"/>
            </a:pPr>
            <a:r>
              <a:rPr lang="ca-ES" sz="900" dirty="0">
                <a:solidFill>
                  <a:srgbClr val="000000"/>
                </a:solidFill>
                <a:latin typeface="Verdana" panose="020B0604030504040204" pitchFamily="34" charset="0"/>
                <a:ea typeface="Verdana" panose="020B0604030504040204" pitchFamily="34" charset="0"/>
              </a:rPr>
              <a:t>Comissions Obreres (CCOO) </a:t>
            </a:r>
          </a:p>
          <a:p>
            <a:pPr marL="184622" indent="-184622" fontAlgn="base">
              <a:spcAft>
                <a:spcPts val="204"/>
              </a:spcAft>
              <a:buFont typeface="+mj-lt"/>
              <a:buAutoNum type="arabicPeriod" startAt="7"/>
            </a:pPr>
            <a:r>
              <a:rPr lang="ca-ES" sz="900" dirty="0">
                <a:solidFill>
                  <a:srgbClr val="000000"/>
                </a:solidFill>
                <a:latin typeface="Verdana" panose="020B0604030504040204" pitchFamily="34" charset="0"/>
                <a:ea typeface="Verdana" panose="020B0604030504040204" pitchFamily="34" charset="0"/>
              </a:rPr>
              <a:t>Confederació del Turisme Rural i l’Agroturisme de Catalunya (TURALCAT) </a:t>
            </a:r>
          </a:p>
          <a:p>
            <a:pPr marL="184622" indent="-184622" fontAlgn="base">
              <a:spcAft>
                <a:spcPts val="204"/>
              </a:spcAft>
              <a:buFont typeface="+mj-lt"/>
              <a:buAutoNum type="arabicPeriod" startAt="8"/>
            </a:pPr>
            <a:r>
              <a:rPr lang="ca-ES" sz="900" dirty="0">
                <a:solidFill>
                  <a:srgbClr val="000000"/>
                </a:solidFill>
                <a:latin typeface="Verdana" panose="020B0604030504040204" pitchFamily="34" charset="0"/>
                <a:ea typeface="Verdana" panose="020B0604030504040204" pitchFamily="34" charset="0"/>
              </a:rPr>
              <a:t>Consell de Cambres de Comerç </a:t>
            </a:r>
          </a:p>
          <a:p>
            <a:pPr marL="184622" indent="-184622" fontAlgn="base">
              <a:spcAft>
                <a:spcPts val="204"/>
              </a:spcAft>
              <a:buFont typeface="+mj-lt"/>
              <a:buAutoNum type="arabicPeriod" startAt="9"/>
            </a:pPr>
            <a:r>
              <a:rPr lang="ca-ES" sz="900" dirty="0">
                <a:solidFill>
                  <a:srgbClr val="000000"/>
                </a:solidFill>
                <a:latin typeface="Verdana" panose="020B0604030504040204" pitchFamily="34" charset="0"/>
                <a:ea typeface="Verdana" panose="020B0604030504040204" pitchFamily="34" charset="0"/>
              </a:rPr>
              <a:t>Federació Catalana d’Associacions de Propietaris Forestals (BOSCAT) </a:t>
            </a:r>
          </a:p>
          <a:p>
            <a:pPr marL="184622" indent="-184622" fontAlgn="base">
              <a:spcAft>
                <a:spcPts val="204"/>
              </a:spcAft>
              <a:buFont typeface="+mj-lt"/>
              <a:buAutoNum type="arabicPeriod" startAt="10"/>
            </a:pPr>
            <a:r>
              <a:rPr lang="ca-ES" sz="900" dirty="0">
                <a:solidFill>
                  <a:srgbClr val="000000"/>
                </a:solidFill>
                <a:latin typeface="Verdana" panose="020B0604030504040204" pitchFamily="34" charset="0"/>
                <a:ea typeface="Verdana" panose="020B0604030504040204" pitchFamily="34" charset="0"/>
              </a:rPr>
              <a:t>Federació d’Associacions d'Artesans d’Ofici de Catalunya </a:t>
            </a:r>
          </a:p>
          <a:p>
            <a:pPr marL="184622" indent="-184622" fontAlgn="base">
              <a:spcAft>
                <a:spcPts val="204"/>
              </a:spcAft>
              <a:buFont typeface="+mj-lt"/>
              <a:buAutoNum type="arabicPeriod" startAt="11"/>
            </a:pPr>
            <a:r>
              <a:rPr lang="ca-ES" sz="900" dirty="0">
                <a:solidFill>
                  <a:srgbClr val="000000"/>
                </a:solidFill>
                <a:latin typeface="Verdana" panose="020B0604030504040204" pitchFamily="34" charset="0"/>
                <a:ea typeface="Verdana" panose="020B0604030504040204" pitchFamily="34" charset="0"/>
              </a:rPr>
              <a:t>Federació de Cooperatives Agràries de Catalunya (FCAC) </a:t>
            </a:r>
          </a:p>
          <a:p>
            <a:pPr marL="184622" indent="-184622" fontAlgn="base">
              <a:spcAft>
                <a:spcPts val="204"/>
              </a:spcAft>
              <a:buFont typeface="+mj-lt"/>
              <a:buAutoNum type="arabicPeriod" startAt="12"/>
            </a:pPr>
            <a:r>
              <a:rPr lang="ca-ES" sz="900" dirty="0">
                <a:solidFill>
                  <a:srgbClr val="000000"/>
                </a:solidFill>
                <a:latin typeface="Verdana" panose="020B0604030504040204" pitchFamily="34" charset="0"/>
                <a:ea typeface="Verdana" panose="020B0604030504040204" pitchFamily="34" charset="0"/>
              </a:rPr>
              <a:t>Federació de Moviments de Renovació Pedagògica - Secretariat d’Escola Rural de Catalunya. </a:t>
            </a:r>
          </a:p>
          <a:p>
            <a:pPr marL="184622" indent="-184622" fontAlgn="base">
              <a:spcAft>
                <a:spcPts val="204"/>
              </a:spcAft>
              <a:buFont typeface="+mj-lt"/>
              <a:buAutoNum type="arabicPeriod" startAt="12"/>
            </a:pPr>
            <a:r>
              <a:rPr lang="ca-ES" sz="900" dirty="0">
                <a:solidFill>
                  <a:srgbClr val="000000"/>
                </a:solidFill>
                <a:latin typeface="Verdana" panose="020B0604030504040204" pitchFamily="34" charset="0"/>
                <a:ea typeface="Verdana" panose="020B0604030504040204" pitchFamily="34" charset="0"/>
              </a:rPr>
              <a:t>Federació de Municipis de Catalunya (FMC)</a:t>
            </a:r>
          </a:p>
          <a:p>
            <a:pPr marL="184622" indent="-184622" fontAlgn="base">
              <a:spcAft>
                <a:spcPts val="204"/>
              </a:spcAft>
              <a:buFont typeface="+mj-lt"/>
              <a:buAutoNum type="arabicPeriod" startAt="12"/>
            </a:pPr>
            <a:r>
              <a:rPr lang="ca-ES" sz="900" dirty="0">
                <a:solidFill>
                  <a:srgbClr val="000000"/>
                </a:solidFill>
                <a:latin typeface="Verdana" panose="020B0604030504040204" pitchFamily="34" charset="0"/>
                <a:ea typeface="Verdana" panose="020B0604030504040204" pitchFamily="34" charset="0"/>
              </a:rPr>
              <a:t>Fundació i2cat </a:t>
            </a:r>
          </a:p>
          <a:p>
            <a:pPr marL="184622" indent="-184622" fontAlgn="base">
              <a:spcAft>
                <a:spcPts val="204"/>
              </a:spcAft>
              <a:buFont typeface="+mj-lt"/>
              <a:buAutoNum type="arabicPeriod" startAt="12"/>
            </a:pPr>
            <a:r>
              <a:rPr lang="ca-ES" sz="900" dirty="0">
                <a:solidFill>
                  <a:srgbClr val="000000"/>
                </a:solidFill>
                <a:latin typeface="Verdana" panose="020B0604030504040204" pitchFamily="34" charset="0"/>
                <a:ea typeface="Verdana" panose="020B0604030504040204" pitchFamily="34" charset="0"/>
              </a:rPr>
              <a:t>Institut d’Estudis Catalans </a:t>
            </a:r>
          </a:p>
          <a:p>
            <a:pPr marL="184622" indent="-184622" fontAlgn="base">
              <a:spcAft>
                <a:spcPts val="204"/>
              </a:spcAft>
              <a:buFont typeface="+mj-lt"/>
              <a:buAutoNum type="arabicPeriod" startAt="12"/>
            </a:pPr>
            <a:r>
              <a:rPr lang="ca-ES" sz="900" dirty="0">
                <a:solidFill>
                  <a:srgbClr val="000000"/>
                </a:solidFill>
                <a:latin typeface="Verdana" panose="020B0604030504040204" pitchFamily="34" charset="0"/>
                <a:ea typeface="Verdana" panose="020B0604030504040204" pitchFamily="34" charset="0"/>
              </a:rPr>
              <a:t>Joves Agricultors de Catalunya (JARC) </a:t>
            </a:r>
          </a:p>
          <a:p>
            <a:pPr marL="184622" indent="-184622" fontAlgn="base">
              <a:spcAft>
                <a:spcPts val="204"/>
              </a:spcAft>
              <a:buFont typeface="+mj-lt"/>
              <a:buAutoNum type="arabicPeriod" startAt="12"/>
            </a:pPr>
            <a:r>
              <a:rPr lang="ca-ES" sz="900" dirty="0" err="1">
                <a:solidFill>
                  <a:srgbClr val="000000"/>
                </a:solidFill>
                <a:latin typeface="Verdana" panose="020B0604030504040204" pitchFamily="34" charset="0"/>
                <a:ea typeface="Verdana" panose="020B0604030504040204" pitchFamily="34" charset="0"/>
              </a:rPr>
              <a:t>Micro</a:t>
            </a:r>
            <a:r>
              <a:rPr lang="ca-ES" sz="900" dirty="0">
                <a:solidFill>
                  <a:srgbClr val="000000"/>
                </a:solidFill>
                <a:latin typeface="Verdana" panose="020B0604030504040204" pitchFamily="34" charset="0"/>
                <a:ea typeface="Verdana" panose="020B0604030504040204" pitchFamily="34" charset="0"/>
              </a:rPr>
              <a:t>, Petita i Mitjana Empresa de Catalunya (PIMEC) </a:t>
            </a:r>
          </a:p>
          <a:p>
            <a:pPr marL="184622" indent="-184622" fontAlgn="base">
              <a:spcAft>
                <a:spcPts val="204"/>
              </a:spcAft>
              <a:buFont typeface="+mj-lt"/>
              <a:buAutoNum type="arabicPeriod" startAt="12"/>
            </a:pPr>
            <a:r>
              <a:rPr lang="ca-ES" sz="900" dirty="0">
                <a:solidFill>
                  <a:srgbClr val="000000"/>
                </a:solidFill>
                <a:latin typeface="Verdana" panose="020B0604030504040204" pitchFamily="34" charset="0"/>
                <a:ea typeface="Verdana" panose="020B0604030504040204" pitchFamily="34" charset="0"/>
              </a:rPr>
              <a:t>Minyons Escoltes i Guies de Catalunya </a:t>
            </a:r>
          </a:p>
          <a:p>
            <a:pPr algn="just" fontAlgn="base"/>
            <a:endParaRPr lang="ca-ES" sz="952" dirty="0">
              <a:solidFill>
                <a:srgbClr val="FF0000"/>
              </a:solidFill>
              <a:latin typeface="Calibri" panose="020F0502020204030204" pitchFamily="34" charset="0"/>
            </a:endParaRPr>
          </a:p>
          <a:p>
            <a:pPr algn="just" fontAlgn="base"/>
            <a:endParaRPr lang="ca-ES" sz="952" dirty="0">
              <a:solidFill>
                <a:srgbClr val="FF0000"/>
              </a:solidFill>
              <a:latin typeface="Calibri" panose="020F0502020204030204" pitchFamily="34" charset="0"/>
            </a:endParaRPr>
          </a:p>
          <a:p>
            <a:pPr algn="just" fontAlgn="base"/>
            <a:endParaRPr lang="ca-ES" sz="952" dirty="0">
              <a:solidFill>
                <a:srgbClr val="FF0000"/>
              </a:solidFill>
              <a:latin typeface="Calibri" panose="020F0502020204030204" pitchFamily="34" charset="0"/>
            </a:endParaRPr>
          </a:p>
        </p:txBody>
      </p:sp>
      <p:sp>
        <p:nvSpPr>
          <p:cNvPr id="12" name="CuadroTexto 11">
            <a:extLst>
              <a:ext uri="{FF2B5EF4-FFF2-40B4-BE49-F238E27FC236}">
                <a16:creationId xmlns:a16="http://schemas.microsoft.com/office/drawing/2014/main" id="{380DEB18-E03B-4BA6-9C4F-162232A225BC}"/>
              </a:ext>
            </a:extLst>
          </p:cNvPr>
          <p:cNvSpPr txBox="1"/>
          <p:nvPr/>
        </p:nvSpPr>
        <p:spPr>
          <a:xfrm>
            <a:off x="4618173" y="837323"/>
            <a:ext cx="3745600" cy="3785652"/>
          </a:xfrm>
          <a:prstGeom prst="rect">
            <a:avLst/>
          </a:prstGeom>
          <a:noFill/>
        </p:spPr>
        <p:txBody>
          <a:bodyPr wrap="square">
            <a:spAutoFit/>
          </a:bodyPr>
          <a:lstStyle/>
          <a:p>
            <a:pPr indent="-233206" algn="just" fontAlgn="base">
              <a:spcAft>
                <a:spcPts val="408"/>
              </a:spcAft>
              <a:buFont typeface="+mj-lt"/>
              <a:buAutoNum type="arabicPeriod" startAt="19"/>
            </a:pPr>
            <a:r>
              <a:rPr lang="ca-ES" sz="900" dirty="0">
                <a:latin typeface="Verdana" panose="020B0604030504040204" pitchFamily="34" charset="0"/>
                <a:ea typeface="Verdana" panose="020B0604030504040204" pitchFamily="34" charset="0"/>
              </a:rPr>
              <a:t>Museu de la Vida Rural </a:t>
            </a:r>
          </a:p>
          <a:p>
            <a:pPr indent="-233206" algn="just" fontAlgn="base">
              <a:spcAft>
                <a:spcPts val="408"/>
              </a:spcAft>
              <a:buFont typeface="+mj-lt"/>
              <a:buAutoNum type="arabicPeriod" startAt="19"/>
            </a:pPr>
            <a:r>
              <a:rPr lang="ca-ES" sz="900" dirty="0">
                <a:latin typeface="Verdana" panose="020B0604030504040204" pitchFamily="34" charset="0"/>
                <a:ea typeface="Verdana" panose="020B0604030504040204" pitchFamily="34" charset="0"/>
              </a:rPr>
              <a:t>Observatori del Paisatge </a:t>
            </a:r>
          </a:p>
          <a:p>
            <a:pPr indent="-233206" algn="just" fontAlgn="base">
              <a:spcAft>
                <a:spcPts val="408"/>
              </a:spcAft>
              <a:buFont typeface="+mj-lt"/>
              <a:buAutoNum type="arabicPeriod" startAt="19"/>
            </a:pPr>
            <a:r>
              <a:rPr lang="ca-ES" sz="900" dirty="0">
                <a:latin typeface="Verdana" panose="020B0604030504040204" pitchFamily="34" charset="0"/>
                <a:ea typeface="Verdana" panose="020B0604030504040204" pitchFamily="34" charset="0"/>
              </a:rPr>
              <a:t>Òmnium Cultural </a:t>
            </a:r>
          </a:p>
          <a:p>
            <a:pPr indent="-233206" algn="just" fontAlgn="base">
              <a:spcAft>
                <a:spcPts val="408"/>
              </a:spcAft>
              <a:buFont typeface="+mj-lt"/>
              <a:buAutoNum type="arabicPeriod" startAt="19"/>
            </a:pPr>
            <a:r>
              <a:rPr lang="ca-ES" sz="900" dirty="0">
                <a:latin typeface="Verdana" panose="020B0604030504040204" pitchFamily="34" charset="0"/>
                <a:ea typeface="Verdana" panose="020B0604030504040204" pitchFamily="34" charset="0"/>
              </a:rPr>
              <a:t>País Rural </a:t>
            </a:r>
          </a:p>
          <a:p>
            <a:pPr indent="-233206" algn="just" fontAlgn="base">
              <a:spcAft>
                <a:spcPts val="408"/>
              </a:spcAft>
              <a:buFont typeface="+mj-lt"/>
              <a:buAutoNum type="arabicPeriod" startAt="19"/>
            </a:pPr>
            <a:r>
              <a:rPr lang="ca-ES" sz="900" dirty="0">
                <a:latin typeface="Verdana" panose="020B0604030504040204" pitchFamily="34" charset="0"/>
                <a:ea typeface="Verdana" panose="020B0604030504040204" pitchFamily="34" charset="0"/>
              </a:rPr>
              <a:t>Pla Estratègic Metropolità de Barcelona (PEMB) </a:t>
            </a:r>
          </a:p>
          <a:p>
            <a:pPr indent="-233206" algn="just" fontAlgn="base">
              <a:spcAft>
                <a:spcPts val="408"/>
              </a:spcAft>
              <a:buFont typeface="+mj-lt"/>
              <a:buAutoNum type="arabicPeriod" startAt="19"/>
            </a:pPr>
            <a:r>
              <a:rPr lang="ca-ES" sz="900" dirty="0">
                <a:latin typeface="Verdana" panose="020B0604030504040204" pitchFamily="34" charset="0"/>
                <a:ea typeface="Verdana" panose="020B0604030504040204" pitchFamily="34" charset="0"/>
              </a:rPr>
              <a:t>Plataforma d’Arts de Carrer (PAC) </a:t>
            </a:r>
          </a:p>
          <a:p>
            <a:pPr indent="-233206" algn="just" fontAlgn="base">
              <a:spcAft>
                <a:spcPts val="408"/>
              </a:spcAft>
              <a:buFont typeface="+mj-lt"/>
              <a:buAutoNum type="arabicPeriod" startAt="19"/>
            </a:pPr>
            <a:r>
              <a:rPr lang="ca-ES" sz="900" dirty="0">
                <a:latin typeface="Verdana" panose="020B0604030504040204" pitchFamily="34" charset="0"/>
                <a:ea typeface="Verdana" panose="020B0604030504040204" pitchFamily="34" charset="0"/>
              </a:rPr>
              <a:t>Taula del Tercer Sector </a:t>
            </a:r>
          </a:p>
          <a:p>
            <a:pPr indent="-233206" algn="just" fontAlgn="base">
              <a:spcAft>
                <a:spcPts val="408"/>
              </a:spcAft>
              <a:buFont typeface="+mj-lt"/>
              <a:buAutoNum type="arabicPeriod" startAt="19"/>
            </a:pPr>
            <a:r>
              <a:rPr lang="ca-ES" sz="900" dirty="0">
                <a:latin typeface="Verdana" panose="020B0604030504040204" pitchFamily="34" charset="0"/>
                <a:ea typeface="Verdana" panose="020B0604030504040204" pitchFamily="34" charset="0"/>
              </a:rPr>
              <a:t>Unió de Pagesos (UP) </a:t>
            </a:r>
          </a:p>
          <a:p>
            <a:pPr indent="-233206" algn="just" fontAlgn="base">
              <a:spcAft>
                <a:spcPts val="408"/>
              </a:spcAft>
              <a:buFont typeface="+mj-lt"/>
              <a:buAutoNum type="arabicPeriod" startAt="19"/>
            </a:pPr>
            <a:r>
              <a:rPr lang="ca-ES" sz="900" dirty="0">
                <a:latin typeface="Verdana" panose="020B0604030504040204" pitchFamily="34" charset="0"/>
                <a:ea typeface="Verdana" panose="020B0604030504040204" pitchFamily="34" charset="0"/>
              </a:rPr>
              <a:t>Unió General de Treballadors (UGT) </a:t>
            </a:r>
          </a:p>
          <a:p>
            <a:pPr indent="-233206" algn="just" fontAlgn="base">
              <a:spcAft>
                <a:spcPts val="408"/>
              </a:spcAft>
              <a:buFont typeface="+mj-lt"/>
              <a:buAutoNum type="arabicPeriod" startAt="19"/>
            </a:pPr>
            <a:r>
              <a:rPr lang="ca-ES" sz="900" dirty="0">
                <a:latin typeface="Verdana" panose="020B0604030504040204" pitchFamily="34" charset="0"/>
                <a:ea typeface="Verdana" panose="020B0604030504040204" pitchFamily="34" charset="0"/>
              </a:rPr>
              <a:t>Xarxa d’Ateneus Cooperatius de Catalunya </a:t>
            </a:r>
          </a:p>
          <a:p>
            <a:pPr indent="-233206" algn="just" fontAlgn="base">
              <a:spcAft>
                <a:spcPts val="408"/>
              </a:spcAft>
              <a:buFont typeface="+mj-lt"/>
              <a:buAutoNum type="arabicPeriod" startAt="19"/>
            </a:pPr>
            <a:r>
              <a:rPr lang="ca-ES" sz="900" dirty="0">
                <a:latin typeface="Verdana" panose="020B0604030504040204" pitchFamily="34" charset="0"/>
                <a:ea typeface="Verdana" panose="020B0604030504040204" pitchFamily="34" charset="0"/>
              </a:rPr>
              <a:t>Xarxa de Ciutats i Pobles cap a la Sostenibilitat </a:t>
            </a:r>
          </a:p>
          <a:p>
            <a:pPr indent="-233206" algn="just" fontAlgn="base">
              <a:spcAft>
                <a:spcPts val="408"/>
              </a:spcAft>
              <a:buFont typeface="+mj-lt"/>
              <a:buAutoNum type="arabicPeriod" startAt="19"/>
            </a:pPr>
            <a:r>
              <a:rPr lang="ca-ES" sz="900" dirty="0">
                <a:latin typeface="Verdana" panose="020B0604030504040204" pitchFamily="34" charset="0"/>
                <a:ea typeface="Verdana" panose="020B0604030504040204" pitchFamily="34" charset="0"/>
              </a:rPr>
              <a:t>Xarxa de Conservació de la Natura (XCN) </a:t>
            </a:r>
          </a:p>
          <a:p>
            <a:pPr indent="-233206" algn="just" fontAlgn="base">
              <a:spcAft>
                <a:spcPts val="408"/>
              </a:spcAft>
              <a:buFont typeface="+mj-lt"/>
              <a:buAutoNum type="arabicPeriod" startAt="19"/>
            </a:pPr>
            <a:r>
              <a:rPr lang="ca-ES" sz="900" dirty="0">
                <a:latin typeface="Verdana" panose="020B0604030504040204" pitchFamily="34" charset="0"/>
                <a:ea typeface="Verdana" panose="020B0604030504040204" pitchFamily="34" charset="0"/>
              </a:rPr>
              <a:t>Xarxa de Festivals Musicals de Catalunya (XAFEC)</a:t>
            </a:r>
          </a:p>
          <a:p>
            <a:pPr algn="just" fontAlgn="base">
              <a:spcAft>
                <a:spcPts val="408"/>
              </a:spcAft>
            </a:pPr>
            <a:endParaRPr lang="ca-ES" sz="900" dirty="0">
              <a:latin typeface="Verdana" panose="020B0604030504040204" pitchFamily="34" charset="0"/>
              <a:ea typeface="Verdana" panose="020B0604030504040204" pitchFamily="34" charset="0"/>
            </a:endParaRPr>
          </a:p>
          <a:p>
            <a:pPr algn="just" fontAlgn="base">
              <a:spcAft>
                <a:spcPts val="408"/>
              </a:spcAft>
            </a:pPr>
            <a:r>
              <a:rPr lang="ca-ES" sz="900" b="1" dirty="0">
                <a:solidFill>
                  <a:schemeClr val="accent6">
                    <a:lumMod val="50000"/>
                  </a:schemeClr>
                </a:solidFill>
                <a:latin typeface="Verdana" panose="020B0604030504040204" pitchFamily="34" charset="0"/>
                <a:ea typeface="Verdana" panose="020B0604030504040204" pitchFamily="34" charset="0"/>
              </a:rPr>
              <a:t>COMISIÓN REDACTORA:</a:t>
            </a:r>
          </a:p>
          <a:p>
            <a:pPr indent="-233206" algn="just" fontAlgn="base">
              <a:spcAft>
                <a:spcPts val="408"/>
              </a:spcAft>
              <a:buFont typeface="+mj-lt"/>
              <a:buAutoNum type="arabicPeriod" startAt="32"/>
            </a:pPr>
            <a:r>
              <a:rPr lang="ca-ES" sz="900" dirty="0">
                <a:latin typeface="Verdana" panose="020B0604030504040204" pitchFamily="34" charset="0"/>
                <a:ea typeface="Verdana" panose="020B0604030504040204" pitchFamily="34" charset="0"/>
              </a:rPr>
              <a:t>Associació Catalana de Municipis (ACM)</a:t>
            </a:r>
          </a:p>
          <a:p>
            <a:pPr indent="-233206" algn="just" fontAlgn="base">
              <a:spcAft>
                <a:spcPts val="408"/>
              </a:spcAft>
              <a:buFont typeface="+mj-lt"/>
              <a:buAutoNum type="arabicPeriod" startAt="32"/>
            </a:pPr>
            <a:r>
              <a:rPr lang="ca-ES" sz="900" dirty="0">
                <a:latin typeface="Verdana" panose="020B0604030504040204" pitchFamily="34" charset="0"/>
                <a:ea typeface="Verdana" panose="020B0604030504040204" pitchFamily="34" charset="0"/>
              </a:rPr>
              <a:t>Associació de </a:t>
            </a:r>
            <a:r>
              <a:rPr lang="ca-ES" sz="900" dirty="0" err="1">
                <a:latin typeface="Verdana" panose="020B0604030504040204" pitchFamily="34" charset="0"/>
                <a:ea typeface="Verdana" panose="020B0604030504040204" pitchFamily="34" charset="0"/>
              </a:rPr>
              <a:t>Micropobles</a:t>
            </a:r>
            <a:r>
              <a:rPr lang="ca-ES" sz="900" dirty="0">
                <a:latin typeface="Verdana" panose="020B0604030504040204" pitchFamily="34" charset="0"/>
                <a:ea typeface="Verdana" panose="020B0604030504040204" pitchFamily="34" charset="0"/>
              </a:rPr>
              <a:t> de Catalunya</a:t>
            </a:r>
          </a:p>
          <a:p>
            <a:pPr indent="-233206" algn="just" fontAlgn="base">
              <a:spcAft>
                <a:spcPts val="408"/>
              </a:spcAft>
              <a:buFont typeface="+mj-lt"/>
              <a:buAutoNum type="arabicPeriod" startAt="32"/>
            </a:pPr>
            <a:r>
              <a:rPr lang="ca-ES" sz="900" dirty="0">
                <a:latin typeface="Verdana" panose="020B0604030504040204" pitchFamily="34" charset="0"/>
                <a:ea typeface="Verdana" panose="020B0604030504040204" pitchFamily="34" charset="0"/>
              </a:rPr>
              <a:t>Consell Assessor per el Desenvolupament Sostenible (CADS)</a:t>
            </a:r>
          </a:p>
          <a:p>
            <a:pPr indent="-233206" algn="just" fontAlgn="base">
              <a:spcAft>
                <a:spcPts val="408"/>
              </a:spcAft>
              <a:buFont typeface="+mj-lt"/>
              <a:buAutoNum type="arabicPeriod" startAt="32"/>
            </a:pPr>
            <a:r>
              <a:rPr lang="ca-ES" sz="900" dirty="0">
                <a:latin typeface="Verdana" panose="020B0604030504040204" pitchFamily="34" charset="0"/>
                <a:ea typeface="Verdana" panose="020B0604030504040204" pitchFamily="34" charset="0"/>
              </a:rPr>
              <a:t>Associació d’Iniciatives Rurals de Catalunya (ARCA)</a:t>
            </a:r>
          </a:p>
        </p:txBody>
      </p:sp>
      <p:sp>
        <p:nvSpPr>
          <p:cNvPr id="2" name="Slide Number Placeholder 1">
            <a:extLst>
              <a:ext uri="{FF2B5EF4-FFF2-40B4-BE49-F238E27FC236}">
                <a16:creationId xmlns:a16="http://schemas.microsoft.com/office/drawing/2014/main" id="{0FCCDAAC-C595-44A2-ADBE-933A12CDB100}"/>
              </a:ext>
            </a:extLst>
          </p:cNvPr>
          <p:cNvSpPr>
            <a:spLocks noGrp="1"/>
          </p:cNvSpPr>
          <p:nvPr>
            <p:ph type="sldNum" sz="quarter" idx="7"/>
          </p:nvPr>
        </p:nvSpPr>
        <p:spPr>
          <a:xfrm>
            <a:off x="7305635" y="4907369"/>
            <a:ext cx="1671951" cy="156989"/>
          </a:xfrm>
        </p:spPr>
        <p:txBody>
          <a:bodyPr/>
          <a:lstStyle/>
          <a:p>
            <a:fld id="{B6F15528-21DE-4FAA-801E-634DDDAF4B2B}" type="slidenum">
              <a:rPr lang="ca-ES" b="1" smtClean="0"/>
              <a:t>15</a:t>
            </a:fld>
            <a:endParaRPr lang="ca-ES" b="1" dirty="0"/>
          </a:p>
        </p:txBody>
      </p:sp>
      <p:sp>
        <p:nvSpPr>
          <p:cNvPr id="8" name="TextBox 7">
            <a:extLst>
              <a:ext uri="{FF2B5EF4-FFF2-40B4-BE49-F238E27FC236}">
                <a16:creationId xmlns:a16="http://schemas.microsoft.com/office/drawing/2014/main" id="{EA6E1A00-50F9-4563-AED8-7DF98041E574}"/>
              </a:ext>
            </a:extLst>
          </p:cNvPr>
          <p:cNvSpPr txBox="1"/>
          <p:nvPr/>
        </p:nvSpPr>
        <p:spPr>
          <a:xfrm>
            <a:off x="406497" y="326411"/>
            <a:ext cx="8065961" cy="307777"/>
          </a:xfrm>
          <a:prstGeom prst="rect">
            <a:avLst/>
          </a:prstGeom>
          <a:noFill/>
        </p:spPr>
        <p:txBody>
          <a:bodyPr wrap="square" rtlCol="0">
            <a:spAutoFit/>
          </a:bodyPr>
          <a:lstStyle/>
          <a:p>
            <a:r>
              <a:rPr lang="ca-ES" b="1" dirty="0">
                <a:solidFill>
                  <a:schemeClr val="accent6">
                    <a:lumMod val="50000"/>
                  </a:schemeClr>
                </a:solidFill>
                <a:latin typeface="Verdana" panose="020B0604030504040204" pitchFamily="34" charset="0"/>
                <a:ea typeface="Verdana" panose="020B0604030504040204" pitchFamily="34" charset="0"/>
              </a:rPr>
              <a:t>La </a:t>
            </a:r>
            <a:r>
              <a:rPr lang="ca-ES" b="1" dirty="0" err="1">
                <a:solidFill>
                  <a:schemeClr val="accent6">
                    <a:lumMod val="50000"/>
                  </a:schemeClr>
                </a:solidFill>
                <a:latin typeface="Verdana" panose="020B0604030504040204" pitchFamily="34" charset="0"/>
                <a:ea typeface="Verdana" panose="020B0604030504040204" pitchFamily="34" charset="0"/>
              </a:rPr>
              <a:t>Comisión</a:t>
            </a:r>
            <a:r>
              <a:rPr lang="ca-ES" b="1" dirty="0">
                <a:solidFill>
                  <a:schemeClr val="accent6">
                    <a:lumMod val="50000"/>
                  </a:schemeClr>
                </a:solidFill>
                <a:latin typeface="Verdana" panose="020B0604030504040204" pitchFamily="34" charset="0"/>
                <a:ea typeface="Verdana" panose="020B0604030504040204" pitchFamily="34" charset="0"/>
              </a:rPr>
              <a:t> Motora de la Agenda Rural de Catalunya: </a:t>
            </a:r>
            <a:r>
              <a:rPr lang="ca-ES" b="1" dirty="0" err="1">
                <a:solidFill>
                  <a:schemeClr val="accent6">
                    <a:lumMod val="50000"/>
                  </a:schemeClr>
                </a:solidFill>
                <a:latin typeface="Verdana" panose="020B0604030504040204" pitchFamily="34" charset="0"/>
                <a:ea typeface="Verdana" panose="020B0604030504040204" pitchFamily="34" charset="0"/>
              </a:rPr>
              <a:t>quién</a:t>
            </a:r>
            <a:r>
              <a:rPr lang="ca-ES" b="1" dirty="0">
                <a:solidFill>
                  <a:schemeClr val="accent6">
                    <a:lumMod val="50000"/>
                  </a:schemeClr>
                </a:solidFill>
                <a:latin typeface="Verdana" panose="020B0604030504040204" pitchFamily="34" charset="0"/>
                <a:ea typeface="Verdana" panose="020B0604030504040204" pitchFamily="34" charset="0"/>
              </a:rPr>
              <a:t> forma </a:t>
            </a:r>
            <a:r>
              <a:rPr lang="ca-ES" b="1" dirty="0" err="1">
                <a:solidFill>
                  <a:schemeClr val="accent6">
                    <a:lumMod val="50000"/>
                  </a:schemeClr>
                </a:solidFill>
                <a:latin typeface="Verdana" panose="020B0604030504040204" pitchFamily="34" charset="0"/>
                <a:ea typeface="Verdana" panose="020B0604030504040204" pitchFamily="34" charset="0"/>
              </a:rPr>
              <a:t>parte</a:t>
            </a:r>
            <a:r>
              <a:rPr lang="ca-ES" b="1" dirty="0">
                <a:solidFill>
                  <a:schemeClr val="accent6">
                    <a:lumMod val="50000"/>
                  </a:schemeClr>
                </a:solidFill>
                <a:latin typeface="Verdana" panose="020B0604030504040204" pitchFamily="34" charset="0"/>
                <a:ea typeface="Verdana" panose="020B0604030504040204" pitchFamily="34" charset="0"/>
              </a:rPr>
              <a:t>?</a:t>
            </a:r>
          </a:p>
        </p:txBody>
      </p:sp>
      <p:sp>
        <p:nvSpPr>
          <p:cNvPr id="11" name="object 13">
            <a:extLst>
              <a:ext uri="{FF2B5EF4-FFF2-40B4-BE49-F238E27FC236}">
                <a16:creationId xmlns:a16="http://schemas.microsoft.com/office/drawing/2014/main" id="{F1BD2672-D48A-4A68-9720-4D7CE554C657}"/>
              </a:ext>
            </a:extLst>
          </p:cNvPr>
          <p:cNvSpPr/>
          <p:nvPr/>
        </p:nvSpPr>
        <p:spPr>
          <a:xfrm>
            <a:off x="482676" y="661715"/>
            <a:ext cx="8437726" cy="45719"/>
          </a:xfrm>
          <a:custGeom>
            <a:avLst/>
            <a:gdLst/>
            <a:ahLst/>
            <a:cxnLst/>
            <a:rect l="l" t="t" r="r" b="b"/>
            <a:pathLst>
              <a:path w="4125595">
                <a:moveTo>
                  <a:pt x="0" y="0"/>
                </a:moveTo>
                <a:lnTo>
                  <a:pt x="4125137" y="0"/>
                </a:lnTo>
              </a:path>
            </a:pathLst>
          </a:custGeom>
          <a:ln w="38100">
            <a:solidFill>
              <a:schemeClr val="accent6">
                <a:lumMod val="50000"/>
              </a:schemeClr>
            </a:solidFill>
          </a:ln>
        </p:spPr>
        <p:txBody>
          <a:bodyPr wrap="square" lIns="0" tIns="0" rIns="0" bIns="0" rtlCol="0"/>
          <a:lstStyle/>
          <a:p>
            <a:endParaRPr/>
          </a:p>
        </p:txBody>
      </p:sp>
      <p:pic>
        <p:nvPicPr>
          <p:cNvPr id="13" name="Imagen 3" descr="PORTADA.tiff">
            <a:extLst>
              <a:ext uri="{FF2B5EF4-FFF2-40B4-BE49-F238E27FC236}">
                <a16:creationId xmlns:a16="http://schemas.microsoft.com/office/drawing/2014/main" id="{C72A90E0-662E-4C34-A23F-46395891D9A5}"/>
              </a:ext>
            </a:extLst>
          </p:cNvPr>
          <p:cNvPicPr>
            <a:picLocks noChangeAspect="1"/>
          </p:cNvPicPr>
          <p:nvPr/>
        </p:nvPicPr>
        <p:blipFill rotWithShape="1">
          <a:blip r:embed="rId2">
            <a:extLst>
              <a:ext uri="{28A0092B-C50C-407E-A947-70E740481C1C}">
                <a14:useLocalDpi xmlns:a14="http://schemas.microsoft.com/office/drawing/2010/main" val="0"/>
              </a:ext>
            </a:extLst>
          </a:blip>
          <a:srcRect t="78580"/>
          <a:stretch/>
        </p:blipFill>
        <p:spPr>
          <a:xfrm>
            <a:off x="0" y="4817089"/>
            <a:ext cx="9144000" cy="1385020"/>
          </a:xfrm>
          <a:prstGeom prst="rect">
            <a:avLst/>
          </a:prstGeom>
        </p:spPr>
      </p:pic>
      <p:sp>
        <p:nvSpPr>
          <p:cNvPr id="14" name="Slide Number Placeholder 11">
            <a:extLst>
              <a:ext uri="{FF2B5EF4-FFF2-40B4-BE49-F238E27FC236}">
                <a16:creationId xmlns:a16="http://schemas.microsoft.com/office/drawing/2014/main" id="{BED44B1E-BD4A-45CC-91EB-C4AAD70B4785}"/>
              </a:ext>
            </a:extLst>
          </p:cNvPr>
          <p:cNvSpPr txBox="1">
            <a:spLocks/>
          </p:cNvSpPr>
          <p:nvPr/>
        </p:nvSpPr>
        <p:spPr>
          <a:xfrm>
            <a:off x="8512093" y="4789063"/>
            <a:ext cx="548700" cy="39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pPr algn="r"/>
              <a:t>15</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76119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8BC628-4B9F-4958-972C-35FC93C4FA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ca" smtClean="0"/>
              <a:t>16</a:t>
            </a:fld>
            <a:endParaRPr lang="ca"/>
          </a:p>
        </p:txBody>
      </p:sp>
      <p:sp>
        <p:nvSpPr>
          <p:cNvPr id="6" name="object 13">
            <a:extLst>
              <a:ext uri="{FF2B5EF4-FFF2-40B4-BE49-F238E27FC236}">
                <a16:creationId xmlns:a16="http://schemas.microsoft.com/office/drawing/2014/main" id="{984BB533-2BD9-4527-8456-8065DA8F8AAD}"/>
              </a:ext>
            </a:extLst>
          </p:cNvPr>
          <p:cNvSpPr/>
          <p:nvPr/>
        </p:nvSpPr>
        <p:spPr>
          <a:xfrm>
            <a:off x="482676" y="661715"/>
            <a:ext cx="8437726" cy="45719"/>
          </a:xfrm>
          <a:custGeom>
            <a:avLst/>
            <a:gdLst/>
            <a:ahLst/>
            <a:cxnLst/>
            <a:rect l="l" t="t" r="r" b="b"/>
            <a:pathLst>
              <a:path w="4125595">
                <a:moveTo>
                  <a:pt x="0" y="0"/>
                </a:moveTo>
                <a:lnTo>
                  <a:pt x="4125137" y="0"/>
                </a:lnTo>
              </a:path>
            </a:pathLst>
          </a:custGeom>
          <a:ln w="38100">
            <a:solidFill>
              <a:schemeClr val="accent6">
                <a:lumMod val="50000"/>
              </a:schemeClr>
            </a:solidFill>
          </a:ln>
        </p:spPr>
        <p:txBody>
          <a:bodyPr wrap="square" lIns="0" tIns="0" rIns="0" bIns="0" rtlCol="0"/>
          <a:lstStyle/>
          <a:p>
            <a:endParaRPr/>
          </a:p>
        </p:txBody>
      </p:sp>
      <p:sp>
        <p:nvSpPr>
          <p:cNvPr id="7" name="TextBox 6">
            <a:extLst>
              <a:ext uri="{FF2B5EF4-FFF2-40B4-BE49-F238E27FC236}">
                <a16:creationId xmlns:a16="http://schemas.microsoft.com/office/drawing/2014/main" id="{F80AB027-5D44-4629-B610-43CE49030D07}"/>
              </a:ext>
            </a:extLst>
          </p:cNvPr>
          <p:cNvSpPr txBox="1"/>
          <p:nvPr/>
        </p:nvSpPr>
        <p:spPr>
          <a:xfrm>
            <a:off x="406496" y="339509"/>
            <a:ext cx="8065961" cy="307777"/>
          </a:xfrm>
          <a:prstGeom prst="rect">
            <a:avLst/>
          </a:prstGeom>
          <a:noFill/>
        </p:spPr>
        <p:txBody>
          <a:bodyPr wrap="square" rtlCol="0">
            <a:spAutoFit/>
          </a:bodyPr>
          <a:lstStyle/>
          <a:p>
            <a:r>
              <a:rPr lang="ca-ES" b="1" dirty="0" err="1">
                <a:solidFill>
                  <a:schemeClr val="accent6">
                    <a:lumMod val="50000"/>
                  </a:schemeClr>
                </a:solidFill>
                <a:latin typeface="Verdana" panose="020B0604030504040204" pitchFamily="34" charset="0"/>
                <a:ea typeface="Verdana" panose="020B0604030504040204" pitchFamily="34" charset="0"/>
              </a:rPr>
              <a:t>Dónde</a:t>
            </a:r>
            <a:r>
              <a:rPr lang="ca-ES" b="1" dirty="0">
                <a:solidFill>
                  <a:schemeClr val="accent6">
                    <a:lumMod val="50000"/>
                  </a:schemeClr>
                </a:solidFill>
                <a:latin typeface="Verdana" panose="020B0604030504040204" pitchFamily="34" charset="0"/>
                <a:ea typeface="Verdana" panose="020B0604030504040204" pitchFamily="34" charset="0"/>
              </a:rPr>
              <a:t> </a:t>
            </a:r>
            <a:r>
              <a:rPr lang="ca-ES" b="1" dirty="0" err="1">
                <a:solidFill>
                  <a:schemeClr val="accent6">
                    <a:lumMod val="50000"/>
                  </a:schemeClr>
                </a:solidFill>
                <a:latin typeface="Verdana" panose="020B0604030504040204" pitchFamily="34" charset="0"/>
                <a:ea typeface="Verdana" panose="020B0604030504040204" pitchFamily="34" charset="0"/>
              </a:rPr>
              <a:t>estamos</a:t>
            </a:r>
            <a:r>
              <a:rPr lang="ca-ES" b="1" dirty="0">
                <a:solidFill>
                  <a:schemeClr val="accent6">
                    <a:lumMod val="50000"/>
                  </a:schemeClr>
                </a:solidFill>
                <a:latin typeface="Verdana" panose="020B0604030504040204" pitchFamily="34" charset="0"/>
                <a:ea typeface="Verdana" panose="020B0604030504040204" pitchFamily="34" charset="0"/>
              </a:rPr>
              <a:t> en la </a:t>
            </a:r>
            <a:r>
              <a:rPr lang="ca-ES" b="1" dirty="0" err="1">
                <a:solidFill>
                  <a:schemeClr val="accent6">
                    <a:lumMod val="50000"/>
                  </a:schemeClr>
                </a:solidFill>
                <a:latin typeface="Verdana" panose="020B0604030504040204" pitchFamily="34" charset="0"/>
                <a:ea typeface="Verdana" panose="020B0604030504040204" pitchFamily="34" charset="0"/>
              </a:rPr>
              <a:t>redacción</a:t>
            </a:r>
            <a:r>
              <a:rPr lang="ca-ES" b="1" dirty="0">
                <a:solidFill>
                  <a:schemeClr val="accent6">
                    <a:lumMod val="50000"/>
                  </a:schemeClr>
                </a:solidFill>
                <a:latin typeface="Verdana" panose="020B0604030504040204" pitchFamily="34" charset="0"/>
                <a:ea typeface="Verdana" panose="020B0604030504040204" pitchFamily="34" charset="0"/>
              </a:rPr>
              <a:t> de la Agenda Rural de Catalunya?</a:t>
            </a:r>
          </a:p>
        </p:txBody>
      </p:sp>
      <p:graphicFrame>
        <p:nvGraphicFramePr>
          <p:cNvPr id="2" name="Diagrama 1">
            <a:extLst>
              <a:ext uri="{FF2B5EF4-FFF2-40B4-BE49-F238E27FC236}">
                <a16:creationId xmlns:a16="http://schemas.microsoft.com/office/drawing/2014/main" id="{AA8F94D9-C4F1-42A1-AD82-6B39B7A96ED5}"/>
              </a:ext>
            </a:extLst>
          </p:cNvPr>
          <p:cNvGraphicFramePr/>
          <p:nvPr>
            <p:extLst>
              <p:ext uri="{D42A27DB-BD31-4B8C-83A1-F6EECF244321}">
                <p14:modId xmlns:p14="http://schemas.microsoft.com/office/powerpoint/2010/main" val="2604730196"/>
              </p:ext>
            </p:extLst>
          </p:nvPr>
        </p:nvGraphicFramePr>
        <p:xfrm>
          <a:off x="353137" y="824167"/>
          <a:ext cx="8437726"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3" descr="PORTADA.tiff">
            <a:extLst>
              <a:ext uri="{FF2B5EF4-FFF2-40B4-BE49-F238E27FC236}">
                <a16:creationId xmlns:a16="http://schemas.microsoft.com/office/drawing/2014/main" id="{C84DE498-C853-4954-85C5-981058F66912}"/>
              </a:ext>
            </a:extLst>
          </p:cNvPr>
          <p:cNvPicPr>
            <a:picLocks noChangeAspect="1"/>
          </p:cNvPicPr>
          <p:nvPr/>
        </p:nvPicPr>
        <p:blipFill rotWithShape="1">
          <a:blip r:embed="rId7">
            <a:extLst>
              <a:ext uri="{28A0092B-C50C-407E-A947-70E740481C1C}">
                <a14:useLocalDpi xmlns:a14="http://schemas.microsoft.com/office/drawing/2010/main" val="0"/>
              </a:ext>
            </a:extLst>
          </a:blip>
          <a:srcRect t="78580"/>
          <a:stretch/>
        </p:blipFill>
        <p:spPr>
          <a:xfrm>
            <a:off x="0" y="4535565"/>
            <a:ext cx="9144000" cy="1385020"/>
          </a:xfrm>
          <a:prstGeom prst="rect">
            <a:avLst/>
          </a:prstGeom>
        </p:spPr>
      </p:pic>
      <p:sp>
        <p:nvSpPr>
          <p:cNvPr id="10" name="Slide Number Placeholder 11">
            <a:extLst>
              <a:ext uri="{FF2B5EF4-FFF2-40B4-BE49-F238E27FC236}">
                <a16:creationId xmlns:a16="http://schemas.microsoft.com/office/drawing/2014/main" id="{F544AF0A-A972-48F8-8753-DEBE31625A59}"/>
              </a:ext>
            </a:extLst>
          </p:cNvPr>
          <p:cNvSpPr txBox="1">
            <a:spLocks/>
          </p:cNvSpPr>
          <p:nvPr/>
        </p:nvSpPr>
        <p:spPr>
          <a:xfrm>
            <a:off x="8624858" y="48156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pPr/>
              <a:t>16</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3480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4" name="Imagen 3" descr="PORTADA.tiff">
            <a:extLst>
              <a:ext uri="{FF2B5EF4-FFF2-40B4-BE49-F238E27FC236}">
                <a16:creationId xmlns:a16="http://schemas.microsoft.com/office/drawing/2014/main" id="{8C7B568E-B956-4291-85F6-688DB6C11D77}"/>
              </a:ext>
            </a:extLst>
          </p:cNvPr>
          <p:cNvPicPr>
            <a:picLocks noChangeAspect="1"/>
          </p:cNvPicPr>
          <p:nvPr/>
        </p:nvPicPr>
        <p:blipFill rotWithShape="1">
          <a:blip r:embed="rId3">
            <a:extLst>
              <a:ext uri="{28A0092B-C50C-407E-A947-70E740481C1C}">
                <a14:useLocalDpi xmlns:a14="http://schemas.microsoft.com/office/drawing/2010/main" val="0"/>
              </a:ext>
            </a:extLst>
          </a:blip>
          <a:srcRect t="78580"/>
          <a:stretch/>
        </p:blipFill>
        <p:spPr>
          <a:xfrm>
            <a:off x="0" y="3789275"/>
            <a:ext cx="9144000" cy="1385020"/>
          </a:xfrm>
          <a:prstGeom prst="rect">
            <a:avLst/>
          </a:prstGeom>
        </p:spPr>
      </p:pic>
      <p:sp>
        <p:nvSpPr>
          <p:cNvPr id="7" name="object 13">
            <a:extLst>
              <a:ext uri="{FF2B5EF4-FFF2-40B4-BE49-F238E27FC236}">
                <a16:creationId xmlns:a16="http://schemas.microsoft.com/office/drawing/2014/main" id="{A4BD9174-21EC-46F9-9148-02B9FD0D1EEA}"/>
              </a:ext>
            </a:extLst>
          </p:cNvPr>
          <p:cNvSpPr/>
          <p:nvPr/>
        </p:nvSpPr>
        <p:spPr>
          <a:xfrm>
            <a:off x="482676" y="661715"/>
            <a:ext cx="8437726" cy="45719"/>
          </a:xfrm>
          <a:custGeom>
            <a:avLst/>
            <a:gdLst/>
            <a:ahLst/>
            <a:cxnLst/>
            <a:rect l="l" t="t" r="r" b="b"/>
            <a:pathLst>
              <a:path w="4125595">
                <a:moveTo>
                  <a:pt x="0" y="0"/>
                </a:moveTo>
                <a:lnTo>
                  <a:pt x="4125137" y="0"/>
                </a:lnTo>
              </a:path>
            </a:pathLst>
          </a:custGeom>
          <a:ln w="38100">
            <a:solidFill>
              <a:schemeClr val="accent6">
                <a:lumMod val="50000"/>
              </a:schemeClr>
            </a:solidFill>
          </a:ln>
        </p:spPr>
        <p:txBody>
          <a:bodyPr wrap="square" lIns="0" tIns="0" rIns="0" bIns="0" rtlCol="0"/>
          <a:lstStyle/>
          <a:p>
            <a:endParaRPr/>
          </a:p>
        </p:txBody>
      </p:sp>
      <p:sp>
        <p:nvSpPr>
          <p:cNvPr id="8" name="TextBox 7">
            <a:extLst>
              <a:ext uri="{FF2B5EF4-FFF2-40B4-BE49-F238E27FC236}">
                <a16:creationId xmlns:a16="http://schemas.microsoft.com/office/drawing/2014/main" id="{C24BA932-9AF7-4306-AAE8-3AC7EA6B05B2}"/>
              </a:ext>
            </a:extLst>
          </p:cNvPr>
          <p:cNvSpPr txBox="1"/>
          <p:nvPr/>
        </p:nvSpPr>
        <p:spPr>
          <a:xfrm>
            <a:off x="406496" y="339509"/>
            <a:ext cx="8065961" cy="307777"/>
          </a:xfrm>
          <a:prstGeom prst="rect">
            <a:avLst/>
          </a:prstGeom>
          <a:noFill/>
        </p:spPr>
        <p:txBody>
          <a:bodyPr wrap="square" rtlCol="0">
            <a:spAutoFit/>
          </a:bodyPr>
          <a:lstStyle/>
          <a:p>
            <a:r>
              <a:rPr lang="ca-ES" b="1" dirty="0">
                <a:solidFill>
                  <a:schemeClr val="accent6">
                    <a:lumMod val="50000"/>
                  </a:schemeClr>
                </a:solidFill>
                <a:latin typeface="Verdana" panose="020B0604030504040204" pitchFamily="34" charset="0"/>
                <a:ea typeface="Verdana" panose="020B0604030504040204" pitchFamily="34" charset="0"/>
              </a:rPr>
              <a:t>La Agenda Rural de Catalunya: </a:t>
            </a:r>
            <a:r>
              <a:rPr lang="ca-ES" b="1" dirty="0" err="1">
                <a:solidFill>
                  <a:schemeClr val="accent6">
                    <a:lumMod val="50000"/>
                  </a:schemeClr>
                </a:solidFill>
                <a:latin typeface="Verdana" panose="020B0604030504040204" pitchFamily="34" charset="0"/>
                <a:ea typeface="Verdana" panose="020B0604030504040204" pitchFamily="34" charset="0"/>
              </a:rPr>
              <a:t>próximos</a:t>
            </a:r>
            <a:r>
              <a:rPr lang="ca-ES" b="1" dirty="0">
                <a:solidFill>
                  <a:schemeClr val="accent6">
                    <a:lumMod val="50000"/>
                  </a:schemeClr>
                </a:solidFill>
                <a:latin typeface="Verdana" panose="020B0604030504040204" pitchFamily="34" charset="0"/>
                <a:ea typeface="Verdana" panose="020B0604030504040204" pitchFamily="34" charset="0"/>
              </a:rPr>
              <a:t> </a:t>
            </a:r>
            <a:r>
              <a:rPr lang="ca-ES" b="1" dirty="0" err="1">
                <a:solidFill>
                  <a:schemeClr val="accent6">
                    <a:lumMod val="50000"/>
                  </a:schemeClr>
                </a:solidFill>
                <a:latin typeface="Verdana" panose="020B0604030504040204" pitchFamily="34" charset="0"/>
                <a:ea typeface="Verdana" panose="020B0604030504040204" pitchFamily="34" charset="0"/>
              </a:rPr>
              <a:t>pasos</a:t>
            </a:r>
            <a:r>
              <a:rPr lang="ca-ES" b="1" dirty="0">
                <a:solidFill>
                  <a:schemeClr val="accent6">
                    <a:lumMod val="50000"/>
                  </a:schemeClr>
                </a:solidFill>
                <a:latin typeface="Verdana" panose="020B0604030504040204" pitchFamily="34" charset="0"/>
                <a:ea typeface="Verdana" panose="020B0604030504040204" pitchFamily="34" charset="0"/>
              </a:rPr>
              <a:t> (</a:t>
            </a:r>
            <a:r>
              <a:rPr lang="ca-ES" b="1" dirty="0" err="1">
                <a:solidFill>
                  <a:schemeClr val="accent6">
                    <a:lumMod val="50000"/>
                  </a:schemeClr>
                </a:solidFill>
                <a:latin typeface="Verdana" panose="020B0604030504040204" pitchFamily="34" charset="0"/>
                <a:ea typeface="Verdana" panose="020B0604030504040204" pitchFamily="34" charset="0"/>
              </a:rPr>
              <a:t>después</a:t>
            </a:r>
            <a:r>
              <a:rPr lang="ca-ES" b="1" dirty="0">
                <a:solidFill>
                  <a:schemeClr val="accent6">
                    <a:lumMod val="50000"/>
                  </a:schemeClr>
                </a:solidFill>
                <a:latin typeface="Verdana" panose="020B0604030504040204" pitchFamily="34" charset="0"/>
                <a:ea typeface="Verdana" panose="020B0604030504040204" pitchFamily="34" charset="0"/>
              </a:rPr>
              <a:t> de la </a:t>
            </a:r>
            <a:r>
              <a:rPr lang="ca-ES" b="1" dirty="0" err="1">
                <a:solidFill>
                  <a:schemeClr val="accent6">
                    <a:lumMod val="50000"/>
                  </a:schemeClr>
                </a:solidFill>
                <a:latin typeface="Verdana" panose="020B0604030504040204" pitchFamily="34" charset="0"/>
                <a:ea typeface="Verdana" panose="020B0604030504040204" pitchFamily="34" charset="0"/>
              </a:rPr>
              <a:t>redacción</a:t>
            </a:r>
            <a:r>
              <a:rPr lang="ca-ES" b="1" dirty="0">
                <a:solidFill>
                  <a:schemeClr val="accent6">
                    <a:lumMod val="50000"/>
                  </a:schemeClr>
                </a:solidFill>
                <a:latin typeface="Verdana" panose="020B0604030504040204" pitchFamily="34" charset="0"/>
                <a:ea typeface="Verdana" panose="020B0604030504040204" pitchFamily="34" charset="0"/>
              </a:rPr>
              <a:t>)</a:t>
            </a:r>
          </a:p>
        </p:txBody>
      </p:sp>
      <p:sp>
        <p:nvSpPr>
          <p:cNvPr id="9" name="Slide Number Placeholder 11">
            <a:extLst>
              <a:ext uri="{FF2B5EF4-FFF2-40B4-BE49-F238E27FC236}">
                <a16:creationId xmlns:a16="http://schemas.microsoft.com/office/drawing/2014/main" id="{9003E544-0968-4982-8020-1DBAF632E1AA}"/>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t>17</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graphicFrame>
        <p:nvGraphicFramePr>
          <p:cNvPr id="10" name="Diagrama 9">
            <a:extLst>
              <a:ext uri="{FF2B5EF4-FFF2-40B4-BE49-F238E27FC236}">
                <a16:creationId xmlns:a16="http://schemas.microsoft.com/office/drawing/2014/main" id="{7A428E54-F16D-455A-BC6C-E029EE1E7A8D}"/>
              </a:ext>
            </a:extLst>
          </p:cNvPr>
          <p:cNvGraphicFramePr/>
          <p:nvPr>
            <p:extLst>
              <p:ext uri="{D42A27DB-BD31-4B8C-83A1-F6EECF244321}">
                <p14:modId xmlns:p14="http://schemas.microsoft.com/office/powerpoint/2010/main" val="1750337541"/>
              </p:ext>
            </p:extLst>
          </p:nvPr>
        </p:nvGraphicFramePr>
        <p:xfrm>
          <a:off x="3591165" y="849132"/>
          <a:ext cx="4161065" cy="27984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6 CuadroTexto">
            <a:extLst>
              <a:ext uri="{FF2B5EF4-FFF2-40B4-BE49-F238E27FC236}">
                <a16:creationId xmlns:a16="http://schemas.microsoft.com/office/drawing/2014/main" id="{0A4C8034-B8D1-4A46-B2E0-FF8D8486C0DE}"/>
              </a:ext>
            </a:extLst>
          </p:cNvPr>
          <p:cNvSpPr txBox="1">
            <a:spLocks noChangeArrowheads="1"/>
          </p:cNvSpPr>
          <p:nvPr/>
        </p:nvSpPr>
        <p:spPr bwMode="auto">
          <a:xfrm>
            <a:off x="292196" y="1709745"/>
            <a:ext cx="2897841" cy="1077218"/>
          </a:xfrm>
          <a:prstGeom prst="rect">
            <a:avLst/>
          </a:prstGeom>
          <a:ln>
            <a:solidFill>
              <a:schemeClr val="accent6">
                <a:lumMod val="5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lvl1pPr eaLnBrk="0" hangingPunct="0">
              <a:defRPr sz="2400">
                <a:solidFill>
                  <a:schemeClr val="tx1"/>
                </a:solidFill>
                <a:latin typeface="Arial" pitchFamily="34" charset="0"/>
                <a:ea typeface="MS PGothic" pitchFamily="34" charset="-128"/>
              </a:defRPr>
            </a:lvl1pPr>
            <a:lvl2pPr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r>
              <a:rPr lang="ca-ES" sz="1600" b="1" dirty="0">
                <a:latin typeface="Calibri" panose="020F0502020204030204" pitchFamily="34" charset="0"/>
              </a:rPr>
              <a:t>TRABAJAMOS CON ESTE ESQUEMA PARA CONSTRUIR LA GOBERNANZA DE LA AGENDA RURAL DE CATALUNYA</a:t>
            </a:r>
          </a:p>
        </p:txBody>
      </p:sp>
      <p:sp>
        <p:nvSpPr>
          <p:cNvPr id="12" name="Arrow: Down 16">
            <a:extLst>
              <a:ext uri="{FF2B5EF4-FFF2-40B4-BE49-F238E27FC236}">
                <a16:creationId xmlns:a16="http://schemas.microsoft.com/office/drawing/2014/main" id="{D663D94E-F660-43DB-908F-24E35FCDB21A}"/>
              </a:ext>
            </a:extLst>
          </p:cNvPr>
          <p:cNvSpPr/>
          <p:nvPr/>
        </p:nvSpPr>
        <p:spPr>
          <a:xfrm rot="16200000">
            <a:off x="3739458" y="2004362"/>
            <a:ext cx="318080" cy="487983"/>
          </a:xfrm>
          <a:prstGeom prst="downArrow">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noFill/>
            </a:endParaRPr>
          </a:p>
        </p:txBody>
      </p:sp>
    </p:spTree>
    <p:extLst>
      <p:ext uri="{BB962C8B-B14F-4D97-AF65-F5344CB8AC3E}">
        <p14:creationId xmlns:p14="http://schemas.microsoft.com/office/powerpoint/2010/main" val="3286655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4" name="Imagen 3" descr="PORTADA.tiff">
            <a:extLst>
              <a:ext uri="{FF2B5EF4-FFF2-40B4-BE49-F238E27FC236}">
                <a16:creationId xmlns:a16="http://schemas.microsoft.com/office/drawing/2014/main" id="{8C7B568E-B956-4291-85F6-688DB6C11D77}"/>
              </a:ext>
            </a:extLst>
          </p:cNvPr>
          <p:cNvPicPr>
            <a:picLocks noChangeAspect="1"/>
          </p:cNvPicPr>
          <p:nvPr/>
        </p:nvPicPr>
        <p:blipFill rotWithShape="1">
          <a:blip r:embed="rId3">
            <a:extLst>
              <a:ext uri="{28A0092B-C50C-407E-A947-70E740481C1C}">
                <a14:useLocalDpi xmlns:a14="http://schemas.microsoft.com/office/drawing/2010/main" val="0"/>
              </a:ext>
            </a:extLst>
          </a:blip>
          <a:srcRect t="78580"/>
          <a:stretch/>
        </p:blipFill>
        <p:spPr>
          <a:xfrm>
            <a:off x="0" y="3789275"/>
            <a:ext cx="9144000" cy="1385020"/>
          </a:xfrm>
          <a:prstGeom prst="rect">
            <a:avLst/>
          </a:prstGeom>
        </p:spPr>
      </p:pic>
      <p:sp>
        <p:nvSpPr>
          <p:cNvPr id="6" name="Google Shape;65;p15">
            <a:extLst>
              <a:ext uri="{FF2B5EF4-FFF2-40B4-BE49-F238E27FC236}">
                <a16:creationId xmlns:a16="http://schemas.microsoft.com/office/drawing/2014/main" id="{9F019098-E856-49C1-9CA5-8F26DF2F5493}"/>
              </a:ext>
            </a:extLst>
          </p:cNvPr>
          <p:cNvSpPr txBox="1"/>
          <p:nvPr/>
        </p:nvSpPr>
        <p:spPr>
          <a:xfrm>
            <a:off x="3066388" y="986867"/>
            <a:ext cx="4988402" cy="3539400"/>
          </a:xfrm>
          <a:prstGeom prst="rect">
            <a:avLst/>
          </a:prstGeom>
          <a:noFill/>
          <a:ln>
            <a:noFill/>
          </a:ln>
        </p:spPr>
        <p:txBody>
          <a:bodyPr spcFirstLastPara="1" wrap="square" lIns="91425" tIns="91425" rIns="91425" bIns="91425" anchor="t" anchorCtr="0">
            <a:spAutoFit/>
          </a:bodyPr>
          <a:lstStyle/>
          <a:p>
            <a:pPr marL="76200" lvl="0" algn="l" rtl="0">
              <a:spcBef>
                <a:spcPts val="0"/>
              </a:spcBef>
              <a:spcAft>
                <a:spcPts val="1200"/>
              </a:spcAft>
              <a:buClr>
                <a:schemeClr val="accent6">
                  <a:lumMod val="50000"/>
                </a:schemeClr>
              </a:buClr>
              <a:buSzPts val="2400"/>
            </a:pPr>
            <a:r>
              <a:rPr lang="es-ES" b="1" dirty="0">
                <a:solidFill>
                  <a:schemeClr val="accent6">
                    <a:lumMod val="50000"/>
                  </a:schemeClr>
                </a:solidFill>
                <a:latin typeface="Verdana" panose="020B0604030504040204" pitchFamily="34" charset="0"/>
                <a:ea typeface="Verdana" panose="020B0604030504040204" pitchFamily="34" charset="0"/>
              </a:rPr>
              <a:t>    ESPACIO DE TRABAJO CON EL GOBIERNO</a:t>
            </a:r>
          </a:p>
          <a:p>
            <a:pPr marL="419100" lvl="0" indent="-342900" algn="l" rtl="0">
              <a:spcBef>
                <a:spcPts val="0"/>
              </a:spcBef>
              <a:spcAft>
                <a:spcPts val="1200"/>
              </a:spcAft>
              <a:buClr>
                <a:srgbClr val="93C47D"/>
              </a:buClr>
              <a:buSzPts val="2400"/>
              <a:buFont typeface="Wingdings" panose="05000000000000000000" pitchFamily="2" charset="2"/>
              <a:buChar char="ü"/>
            </a:pPr>
            <a:r>
              <a:rPr lang="ca-ES" dirty="0">
                <a:latin typeface="Verdana" panose="020B0604030504040204" pitchFamily="34" charset="0"/>
                <a:ea typeface="Verdana" panose="020B0604030504040204" pitchFamily="34" charset="0"/>
              </a:rPr>
              <a:t>Una </a:t>
            </a:r>
            <a:r>
              <a:rPr lang="ca-ES" dirty="0" err="1">
                <a:latin typeface="Verdana" panose="020B0604030504040204" pitchFamily="34" charset="0"/>
                <a:ea typeface="Verdana" panose="020B0604030504040204" pitchFamily="34" charset="0"/>
              </a:rPr>
              <a:t>vez</a:t>
            </a:r>
            <a:r>
              <a:rPr lang="ca-ES" dirty="0">
                <a:latin typeface="Verdana" panose="020B0604030504040204" pitchFamily="34" charset="0"/>
                <a:ea typeface="Verdana" panose="020B0604030504040204" pitchFamily="34" charset="0"/>
              </a:rPr>
              <a:t> </a:t>
            </a:r>
            <a:r>
              <a:rPr lang="ca-ES" dirty="0" err="1">
                <a:latin typeface="Verdana" panose="020B0604030504040204" pitchFamily="34" charset="0"/>
                <a:ea typeface="Verdana" panose="020B0604030504040204" pitchFamily="34" charset="0"/>
              </a:rPr>
              <a:t>cerrado</a:t>
            </a:r>
            <a:r>
              <a:rPr lang="ca-ES" dirty="0">
                <a:latin typeface="Verdana" panose="020B0604030504040204" pitchFamily="34" charset="0"/>
                <a:ea typeface="Verdana" panose="020B0604030504040204" pitchFamily="34" charset="0"/>
              </a:rPr>
              <a:t> el documento con la </a:t>
            </a:r>
            <a:r>
              <a:rPr lang="ca-ES" dirty="0" err="1">
                <a:latin typeface="Verdana" panose="020B0604030504040204" pitchFamily="34" charset="0"/>
                <a:ea typeface="Verdana" panose="020B0604030504040204" pitchFamily="34" charset="0"/>
              </a:rPr>
              <a:t>Comisión</a:t>
            </a:r>
            <a:r>
              <a:rPr lang="ca-ES" dirty="0">
                <a:latin typeface="Verdana" panose="020B0604030504040204" pitchFamily="34" charset="0"/>
                <a:ea typeface="Verdana" panose="020B0604030504040204" pitchFamily="34" charset="0"/>
              </a:rPr>
              <a:t> Motora, se </a:t>
            </a:r>
            <a:r>
              <a:rPr lang="ca-ES" dirty="0" err="1">
                <a:latin typeface="Verdana" panose="020B0604030504040204" pitchFamily="34" charset="0"/>
                <a:ea typeface="Verdana" panose="020B0604030504040204" pitchFamily="34" charset="0"/>
              </a:rPr>
              <a:t>elevará</a:t>
            </a:r>
            <a:r>
              <a:rPr lang="ca-ES" dirty="0">
                <a:latin typeface="Verdana" panose="020B0604030504040204" pitchFamily="34" charset="0"/>
                <a:ea typeface="Verdana" panose="020B0604030504040204" pitchFamily="34" charset="0"/>
              </a:rPr>
              <a:t> la </a:t>
            </a:r>
            <a:r>
              <a:rPr lang="ca-ES" dirty="0" err="1">
                <a:latin typeface="Verdana" panose="020B0604030504040204" pitchFamily="34" charset="0"/>
                <a:ea typeface="Verdana" panose="020B0604030504040204" pitchFamily="34" charset="0"/>
              </a:rPr>
              <a:t>propuesta</a:t>
            </a:r>
            <a:r>
              <a:rPr lang="ca-ES" dirty="0">
                <a:latin typeface="Verdana" panose="020B0604030504040204" pitchFamily="34" charset="0"/>
                <a:ea typeface="Verdana" panose="020B0604030504040204" pitchFamily="34" charset="0"/>
              </a:rPr>
              <a:t> de Agenda Rural de Catalunya a la </a:t>
            </a:r>
            <a:r>
              <a:rPr lang="ca-ES" dirty="0" err="1">
                <a:latin typeface="Verdana" panose="020B0604030504040204" pitchFamily="34" charset="0"/>
                <a:ea typeface="Verdana" panose="020B0604030504040204" pitchFamily="34" charset="0"/>
              </a:rPr>
              <a:t>Comisión</a:t>
            </a:r>
            <a:r>
              <a:rPr lang="ca-ES" dirty="0">
                <a:latin typeface="Verdana" panose="020B0604030504040204" pitchFamily="34" charset="0"/>
                <a:ea typeface="Verdana" panose="020B0604030504040204" pitchFamily="34" charset="0"/>
              </a:rPr>
              <a:t> </a:t>
            </a:r>
            <a:r>
              <a:rPr lang="ca-ES" dirty="0" err="1">
                <a:latin typeface="Verdana" panose="020B0604030504040204" pitchFamily="34" charset="0"/>
                <a:ea typeface="Verdana" panose="020B0604030504040204" pitchFamily="34" charset="0"/>
              </a:rPr>
              <a:t>Interdepartamental</a:t>
            </a:r>
            <a:r>
              <a:rPr lang="ca-ES" dirty="0">
                <a:latin typeface="Verdana" panose="020B0604030504040204" pitchFamily="34" charset="0"/>
                <a:ea typeface="Verdana" panose="020B0604030504040204" pitchFamily="34" charset="0"/>
              </a:rPr>
              <a:t> sobre Desarrollo Rural.</a:t>
            </a:r>
          </a:p>
          <a:p>
            <a:pPr marL="419100" lvl="0" indent="-342900" algn="l" rtl="0">
              <a:spcBef>
                <a:spcPts val="0"/>
              </a:spcBef>
              <a:spcAft>
                <a:spcPts val="1200"/>
              </a:spcAft>
              <a:buClr>
                <a:srgbClr val="93C47D"/>
              </a:buClr>
              <a:buSzPts val="2400"/>
              <a:buFont typeface="Wingdings" panose="05000000000000000000" pitchFamily="2" charset="2"/>
              <a:buChar char="ü"/>
            </a:pPr>
            <a:r>
              <a:rPr lang="ca-ES" dirty="0">
                <a:latin typeface="Verdana" panose="020B0604030504040204" pitchFamily="34" charset="0"/>
                <a:ea typeface="Verdana" panose="020B0604030504040204" pitchFamily="34" charset="0"/>
              </a:rPr>
              <a:t>Portal Participa (</a:t>
            </a:r>
            <a:r>
              <a:rPr lang="ca-ES" dirty="0" err="1">
                <a:latin typeface="Verdana" panose="020B0604030504040204" pitchFamily="34" charset="0"/>
                <a:ea typeface="Verdana" panose="020B0604030504040204" pitchFamily="34" charset="0"/>
              </a:rPr>
              <a:t>Enero</a:t>
            </a:r>
            <a:r>
              <a:rPr lang="ca-ES" dirty="0">
                <a:latin typeface="Verdana" panose="020B0604030504040204" pitchFamily="34" charset="0"/>
                <a:ea typeface="Verdana" panose="020B0604030504040204" pitchFamily="34" charset="0"/>
              </a:rPr>
              <a:t> - </a:t>
            </a:r>
            <a:r>
              <a:rPr lang="ca-ES" dirty="0" err="1">
                <a:latin typeface="Verdana" panose="020B0604030504040204" pitchFamily="34" charset="0"/>
                <a:ea typeface="Verdana" panose="020B0604030504040204" pitchFamily="34" charset="0"/>
              </a:rPr>
              <a:t>Febrero</a:t>
            </a:r>
            <a:r>
              <a:rPr lang="ca-ES" dirty="0">
                <a:latin typeface="Verdana" panose="020B0604030504040204" pitchFamily="34" charset="0"/>
                <a:ea typeface="Verdana" panose="020B0604030504040204" pitchFamily="34" charset="0"/>
              </a:rPr>
              <a:t> 2022)</a:t>
            </a:r>
          </a:p>
          <a:p>
            <a:pPr marL="419100" lvl="0" indent="-342900" algn="l" rtl="0">
              <a:spcBef>
                <a:spcPts val="0"/>
              </a:spcBef>
              <a:spcAft>
                <a:spcPts val="1200"/>
              </a:spcAft>
              <a:buClr>
                <a:srgbClr val="93C47D"/>
              </a:buClr>
              <a:buSzPts val="2400"/>
              <a:buFont typeface="Wingdings" panose="05000000000000000000" pitchFamily="2" charset="2"/>
              <a:buChar char="ü"/>
            </a:pPr>
            <a:r>
              <a:rPr lang="ca-ES" dirty="0" err="1">
                <a:latin typeface="Verdana" panose="020B0604030504040204" pitchFamily="34" charset="0"/>
                <a:ea typeface="Verdana" panose="020B0604030504040204" pitchFamily="34" charset="0"/>
              </a:rPr>
              <a:t>Planteamiento</a:t>
            </a:r>
            <a:r>
              <a:rPr lang="ca-ES" dirty="0">
                <a:latin typeface="Verdana" panose="020B0604030504040204" pitchFamily="34" charset="0"/>
                <a:ea typeface="Verdana" panose="020B0604030504040204" pitchFamily="34" charset="0"/>
              </a:rPr>
              <a:t> </a:t>
            </a:r>
            <a:r>
              <a:rPr lang="ca-ES" dirty="0" err="1">
                <a:latin typeface="Verdana" panose="020B0604030504040204" pitchFamily="34" charset="0"/>
                <a:ea typeface="Verdana" panose="020B0604030504040204" pitchFamily="34" charset="0"/>
              </a:rPr>
              <a:t>Acuerdo</a:t>
            </a:r>
            <a:r>
              <a:rPr lang="ca-ES" dirty="0">
                <a:latin typeface="Verdana" panose="020B0604030504040204" pitchFamily="34" charset="0"/>
                <a:ea typeface="Verdana" panose="020B0604030504040204" pitchFamily="34" charset="0"/>
              </a:rPr>
              <a:t> de </a:t>
            </a:r>
            <a:r>
              <a:rPr lang="ca-ES" dirty="0" err="1">
                <a:latin typeface="Verdana" panose="020B0604030504040204" pitchFamily="34" charset="0"/>
                <a:ea typeface="Verdana" panose="020B0604030504040204" pitchFamily="34" charset="0"/>
              </a:rPr>
              <a:t>Gobierno</a:t>
            </a:r>
            <a:r>
              <a:rPr lang="ca-ES" dirty="0">
                <a:latin typeface="Verdana" panose="020B0604030504040204" pitchFamily="34" charset="0"/>
                <a:ea typeface="Verdana" panose="020B0604030504040204" pitchFamily="34" charset="0"/>
              </a:rPr>
              <a:t> sobre la Agenda Rural de Catalunya (</a:t>
            </a:r>
            <a:r>
              <a:rPr lang="ca-ES" dirty="0" err="1">
                <a:latin typeface="Verdana" panose="020B0604030504040204" pitchFamily="34" charset="0"/>
                <a:ea typeface="Verdana" panose="020B0604030504040204" pitchFamily="34" charset="0"/>
              </a:rPr>
              <a:t>Marzo</a:t>
            </a:r>
            <a:r>
              <a:rPr lang="ca-ES" dirty="0">
                <a:latin typeface="Verdana" panose="020B0604030504040204" pitchFamily="34" charset="0"/>
                <a:ea typeface="Verdana" panose="020B0604030504040204" pitchFamily="34" charset="0"/>
              </a:rPr>
              <a:t> – Mayo 2022)</a:t>
            </a:r>
          </a:p>
          <a:p>
            <a:pPr marL="76200" lvl="0" algn="l" rtl="0">
              <a:spcBef>
                <a:spcPts val="0"/>
              </a:spcBef>
              <a:spcAft>
                <a:spcPts val="1200"/>
              </a:spcAft>
              <a:buClr>
                <a:srgbClr val="93C47D"/>
              </a:buClr>
              <a:buSzPts val="2400"/>
            </a:pPr>
            <a:endParaRPr lang="es-ES" sz="1800" dirty="0">
              <a:latin typeface="Verdana" panose="020B0604030504040204" pitchFamily="34" charset="0"/>
              <a:ea typeface="Verdana" panose="020B0604030504040204" pitchFamily="34" charset="0"/>
            </a:endParaRPr>
          </a:p>
          <a:p>
            <a:pPr marL="76200" lvl="0" algn="l" rtl="0">
              <a:spcBef>
                <a:spcPts val="0"/>
              </a:spcBef>
              <a:spcAft>
                <a:spcPts val="1200"/>
              </a:spcAft>
              <a:buClr>
                <a:srgbClr val="93C47D"/>
              </a:buClr>
              <a:buSzPts val="2400"/>
            </a:pPr>
            <a:endParaRPr lang="es-ES" dirty="0">
              <a:latin typeface="Verdana" panose="020B0604030504040204" pitchFamily="34" charset="0"/>
              <a:ea typeface="Verdana" panose="020B0604030504040204" pitchFamily="34" charset="0"/>
            </a:endParaRPr>
          </a:p>
        </p:txBody>
      </p:sp>
      <p:sp>
        <p:nvSpPr>
          <p:cNvPr id="7" name="object 13">
            <a:extLst>
              <a:ext uri="{FF2B5EF4-FFF2-40B4-BE49-F238E27FC236}">
                <a16:creationId xmlns:a16="http://schemas.microsoft.com/office/drawing/2014/main" id="{A4BD9174-21EC-46F9-9148-02B9FD0D1EEA}"/>
              </a:ext>
            </a:extLst>
          </p:cNvPr>
          <p:cNvSpPr/>
          <p:nvPr/>
        </p:nvSpPr>
        <p:spPr>
          <a:xfrm>
            <a:off x="482676" y="661715"/>
            <a:ext cx="8437726" cy="45719"/>
          </a:xfrm>
          <a:custGeom>
            <a:avLst/>
            <a:gdLst/>
            <a:ahLst/>
            <a:cxnLst/>
            <a:rect l="l" t="t" r="r" b="b"/>
            <a:pathLst>
              <a:path w="4125595">
                <a:moveTo>
                  <a:pt x="0" y="0"/>
                </a:moveTo>
                <a:lnTo>
                  <a:pt x="4125137" y="0"/>
                </a:lnTo>
              </a:path>
            </a:pathLst>
          </a:custGeom>
          <a:ln w="38100">
            <a:solidFill>
              <a:schemeClr val="accent6">
                <a:lumMod val="50000"/>
              </a:schemeClr>
            </a:solidFill>
          </a:ln>
        </p:spPr>
        <p:txBody>
          <a:bodyPr wrap="square" lIns="0" tIns="0" rIns="0" bIns="0" rtlCol="0"/>
          <a:lstStyle/>
          <a:p>
            <a:endParaRPr/>
          </a:p>
        </p:txBody>
      </p:sp>
      <p:sp>
        <p:nvSpPr>
          <p:cNvPr id="8" name="TextBox 7">
            <a:extLst>
              <a:ext uri="{FF2B5EF4-FFF2-40B4-BE49-F238E27FC236}">
                <a16:creationId xmlns:a16="http://schemas.microsoft.com/office/drawing/2014/main" id="{C24BA932-9AF7-4306-AAE8-3AC7EA6B05B2}"/>
              </a:ext>
            </a:extLst>
          </p:cNvPr>
          <p:cNvSpPr txBox="1"/>
          <p:nvPr/>
        </p:nvSpPr>
        <p:spPr>
          <a:xfrm>
            <a:off x="406496" y="339509"/>
            <a:ext cx="8065961" cy="307777"/>
          </a:xfrm>
          <a:prstGeom prst="rect">
            <a:avLst/>
          </a:prstGeom>
          <a:noFill/>
        </p:spPr>
        <p:txBody>
          <a:bodyPr wrap="square" rtlCol="0">
            <a:spAutoFit/>
          </a:bodyPr>
          <a:lstStyle/>
          <a:p>
            <a:r>
              <a:rPr lang="ca-ES" b="1" dirty="0">
                <a:solidFill>
                  <a:schemeClr val="accent6">
                    <a:lumMod val="50000"/>
                  </a:schemeClr>
                </a:solidFill>
                <a:latin typeface="Verdana" panose="020B0604030504040204" pitchFamily="34" charset="0"/>
                <a:ea typeface="Verdana" panose="020B0604030504040204" pitchFamily="34" charset="0"/>
              </a:rPr>
              <a:t>La Agenda Rural de Catalunya: </a:t>
            </a:r>
            <a:r>
              <a:rPr lang="ca-ES" b="1" dirty="0" err="1">
                <a:solidFill>
                  <a:schemeClr val="accent6">
                    <a:lumMod val="50000"/>
                  </a:schemeClr>
                </a:solidFill>
                <a:latin typeface="Verdana" panose="020B0604030504040204" pitchFamily="34" charset="0"/>
                <a:ea typeface="Verdana" panose="020B0604030504040204" pitchFamily="34" charset="0"/>
              </a:rPr>
              <a:t>próximos</a:t>
            </a:r>
            <a:r>
              <a:rPr lang="ca-ES" b="1" dirty="0">
                <a:solidFill>
                  <a:schemeClr val="accent6">
                    <a:lumMod val="50000"/>
                  </a:schemeClr>
                </a:solidFill>
                <a:latin typeface="Verdana" panose="020B0604030504040204" pitchFamily="34" charset="0"/>
                <a:ea typeface="Verdana" panose="020B0604030504040204" pitchFamily="34" charset="0"/>
              </a:rPr>
              <a:t> </a:t>
            </a:r>
            <a:r>
              <a:rPr lang="ca-ES" b="1" dirty="0" err="1">
                <a:solidFill>
                  <a:schemeClr val="accent6">
                    <a:lumMod val="50000"/>
                  </a:schemeClr>
                </a:solidFill>
                <a:latin typeface="Verdana" panose="020B0604030504040204" pitchFamily="34" charset="0"/>
                <a:ea typeface="Verdana" panose="020B0604030504040204" pitchFamily="34" charset="0"/>
              </a:rPr>
              <a:t>pasos</a:t>
            </a:r>
            <a:r>
              <a:rPr lang="ca-ES" b="1" dirty="0">
                <a:solidFill>
                  <a:schemeClr val="accent6">
                    <a:lumMod val="50000"/>
                  </a:schemeClr>
                </a:solidFill>
                <a:latin typeface="Verdana" panose="020B0604030504040204" pitchFamily="34" charset="0"/>
                <a:ea typeface="Verdana" panose="020B0604030504040204" pitchFamily="34" charset="0"/>
              </a:rPr>
              <a:t> (</a:t>
            </a:r>
            <a:r>
              <a:rPr lang="ca-ES" b="1" dirty="0" err="1">
                <a:solidFill>
                  <a:schemeClr val="accent6">
                    <a:lumMod val="50000"/>
                  </a:schemeClr>
                </a:solidFill>
                <a:latin typeface="Verdana" panose="020B0604030504040204" pitchFamily="34" charset="0"/>
                <a:ea typeface="Verdana" panose="020B0604030504040204" pitchFamily="34" charset="0"/>
              </a:rPr>
              <a:t>después</a:t>
            </a:r>
            <a:r>
              <a:rPr lang="ca-ES" b="1" dirty="0">
                <a:solidFill>
                  <a:schemeClr val="accent6">
                    <a:lumMod val="50000"/>
                  </a:schemeClr>
                </a:solidFill>
                <a:latin typeface="Verdana" panose="020B0604030504040204" pitchFamily="34" charset="0"/>
                <a:ea typeface="Verdana" panose="020B0604030504040204" pitchFamily="34" charset="0"/>
              </a:rPr>
              <a:t> de la </a:t>
            </a:r>
            <a:r>
              <a:rPr lang="ca-ES" b="1" dirty="0" err="1">
                <a:solidFill>
                  <a:schemeClr val="accent6">
                    <a:lumMod val="50000"/>
                  </a:schemeClr>
                </a:solidFill>
                <a:latin typeface="Verdana" panose="020B0604030504040204" pitchFamily="34" charset="0"/>
                <a:ea typeface="Verdana" panose="020B0604030504040204" pitchFamily="34" charset="0"/>
              </a:rPr>
              <a:t>redacción</a:t>
            </a:r>
            <a:r>
              <a:rPr lang="ca-ES" b="1" dirty="0">
                <a:solidFill>
                  <a:schemeClr val="accent6">
                    <a:lumMod val="50000"/>
                  </a:schemeClr>
                </a:solidFill>
                <a:latin typeface="Verdana" panose="020B0604030504040204" pitchFamily="34" charset="0"/>
                <a:ea typeface="Verdana" panose="020B0604030504040204" pitchFamily="34" charset="0"/>
              </a:rPr>
              <a:t>)</a:t>
            </a:r>
          </a:p>
        </p:txBody>
      </p:sp>
      <p:sp>
        <p:nvSpPr>
          <p:cNvPr id="9" name="Slide Number Placeholder 11">
            <a:extLst>
              <a:ext uri="{FF2B5EF4-FFF2-40B4-BE49-F238E27FC236}">
                <a16:creationId xmlns:a16="http://schemas.microsoft.com/office/drawing/2014/main" id="{9003E544-0968-4982-8020-1DBAF632E1AA}"/>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t>18</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graphicFrame>
        <p:nvGraphicFramePr>
          <p:cNvPr id="10" name="Diagrama 9">
            <a:extLst>
              <a:ext uri="{FF2B5EF4-FFF2-40B4-BE49-F238E27FC236}">
                <a16:creationId xmlns:a16="http://schemas.microsoft.com/office/drawing/2014/main" id="{F583085F-9ACE-464D-AF63-18CE28D54949}"/>
              </a:ext>
            </a:extLst>
          </p:cNvPr>
          <p:cNvGraphicFramePr/>
          <p:nvPr>
            <p:extLst>
              <p:ext uri="{D42A27DB-BD31-4B8C-83A1-F6EECF244321}">
                <p14:modId xmlns:p14="http://schemas.microsoft.com/office/powerpoint/2010/main" val="3952558488"/>
              </p:ext>
            </p:extLst>
          </p:nvPr>
        </p:nvGraphicFramePr>
        <p:xfrm>
          <a:off x="-745512" y="788984"/>
          <a:ext cx="4161065" cy="27984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86849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4" name="Imagen 3" descr="PORTADA.tiff">
            <a:extLst>
              <a:ext uri="{FF2B5EF4-FFF2-40B4-BE49-F238E27FC236}">
                <a16:creationId xmlns:a16="http://schemas.microsoft.com/office/drawing/2014/main" id="{8C7B568E-B956-4291-85F6-688DB6C11D77}"/>
              </a:ext>
            </a:extLst>
          </p:cNvPr>
          <p:cNvPicPr>
            <a:picLocks noChangeAspect="1"/>
          </p:cNvPicPr>
          <p:nvPr/>
        </p:nvPicPr>
        <p:blipFill rotWithShape="1">
          <a:blip r:embed="rId3">
            <a:extLst>
              <a:ext uri="{28A0092B-C50C-407E-A947-70E740481C1C}">
                <a14:useLocalDpi xmlns:a14="http://schemas.microsoft.com/office/drawing/2010/main" val="0"/>
              </a:ext>
            </a:extLst>
          </a:blip>
          <a:srcRect t="78580"/>
          <a:stretch/>
        </p:blipFill>
        <p:spPr>
          <a:xfrm>
            <a:off x="0" y="4223343"/>
            <a:ext cx="9144000" cy="1168935"/>
          </a:xfrm>
          <a:prstGeom prst="rect">
            <a:avLst/>
          </a:prstGeom>
        </p:spPr>
      </p:pic>
      <p:sp>
        <p:nvSpPr>
          <p:cNvPr id="6" name="Google Shape;65;p15">
            <a:extLst>
              <a:ext uri="{FF2B5EF4-FFF2-40B4-BE49-F238E27FC236}">
                <a16:creationId xmlns:a16="http://schemas.microsoft.com/office/drawing/2014/main" id="{C4E21D7A-B1A4-4C44-AE7D-5A9B6AE1B5DC}"/>
              </a:ext>
            </a:extLst>
          </p:cNvPr>
          <p:cNvSpPr txBox="1"/>
          <p:nvPr/>
        </p:nvSpPr>
        <p:spPr>
          <a:xfrm>
            <a:off x="2729753" y="747975"/>
            <a:ext cx="6360459" cy="3662511"/>
          </a:xfrm>
          <a:prstGeom prst="rect">
            <a:avLst/>
          </a:prstGeom>
          <a:noFill/>
          <a:ln>
            <a:noFill/>
          </a:ln>
        </p:spPr>
        <p:txBody>
          <a:bodyPr spcFirstLastPara="1" wrap="square" lIns="91425" tIns="91425" rIns="91425" bIns="91425" anchor="t" anchorCtr="0">
            <a:spAutoFit/>
          </a:bodyPr>
          <a:lstStyle/>
          <a:p>
            <a:pPr marL="76200" lvl="0" algn="l" rtl="0">
              <a:spcBef>
                <a:spcPts val="0"/>
              </a:spcBef>
              <a:spcAft>
                <a:spcPts val="0"/>
              </a:spcAft>
              <a:buClr>
                <a:srgbClr val="93C47D"/>
              </a:buClr>
              <a:buSzPts val="2400"/>
            </a:pPr>
            <a:r>
              <a:rPr lang="es-ES" b="1" dirty="0">
                <a:solidFill>
                  <a:schemeClr val="accent6">
                    <a:lumMod val="50000"/>
                  </a:schemeClr>
                </a:solidFill>
                <a:latin typeface="Verdana" panose="020B0604030504040204" pitchFamily="34" charset="0"/>
                <a:ea typeface="Verdana" panose="020B0604030504040204" pitchFamily="34" charset="0"/>
              </a:rPr>
              <a:t>ESPACIO DE TRABAJO EN EL PARLAMENT</a:t>
            </a:r>
          </a:p>
          <a:p>
            <a:pPr marL="76200" lvl="0" algn="l" rtl="0">
              <a:spcBef>
                <a:spcPts val="0"/>
              </a:spcBef>
              <a:spcAft>
                <a:spcPts val="0"/>
              </a:spcAft>
              <a:buClr>
                <a:srgbClr val="93C47D"/>
              </a:buClr>
              <a:buSzPts val="2400"/>
            </a:pPr>
            <a:endParaRPr lang="es-ES" b="1" dirty="0">
              <a:latin typeface="Verdana" panose="020B0604030504040204" pitchFamily="34" charset="0"/>
              <a:ea typeface="Verdana" panose="020B0604030504040204" pitchFamily="34" charset="0"/>
            </a:endParaRPr>
          </a:p>
          <a:p>
            <a:pPr marL="419100" lvl="0" indent="-342900" algn="l" rtl="0">
              <a:spcBef>
                <a:spcPts val="0"/>
              </a:spcBef>
              <a:spcAft>
                <a:spcPts val="1200"/>
              </a:spcAft>
              <a:buClr>
                <a:srgbClr val="93C47D"/>
              </a:buClr>
              <a:buSzPts val="2400"/>
              <a:buFont typeface="Wingdings" panose="05000000000000000000" pitchFamily="2" charset="2"/>
              <a:buChar char="ü"/>
            </a:pPr>
            <a:r>
              <a:rPr lang="ca-ES" dirty="0">
                <a:latin typeface="Verdana" panose="020B0604030504040204" pitchFamily="34" charset="0"/>
                <a:ea typeface="Verdana" panose="020B0604030504040204" pitchFamily="34" charset="0"/>
              </a:rPr>
              <a:t>21 de </a:t>
            </a:r>
            <a:r>
              <a:rPr lang="ca-ES" dirty="0" err="1">
                <a:latin typeface="Verdana" panose="020B0604030504040204" pitchFamily="34" charset="0"/>
                <a:ea typeface="Verdana" panose="020B0604030504040204" pitchFamily="34" charset="0"/>
              </a:rPr>
              <a:t>septiembre</a:t>
            </a:r>
            <a:r>
              <a:rPr lang="ca-ES" dirty="0">
                <a:latin typeface="Verdana" panose="020B0604030504040204" pitchFamily="34" charset="0"/>
                <a:ea typeface="Verdana" panose="020B0604030504040204" pitchFamily="34" charset="0"/>
              </a:rPr>
              <a:t>. Primera </a:t>
            </a:r>
            <a:r>
              <a:rPr lang="ca-ES" dirty="0" err="1">
                <a:latin typeface="Verdana" panose="020B0604030504040204" pitchFamily="34" charset="0"/>
                <a:ea typeface="Verdana" panose="020B0604030504040204" pitchFamily="34" charset="0"/>
              </a:rPr>
              <a:t>comparecencia</a:t>
            </a:r>
            <a:r>
              <a:rPr lang="ca-ES" dirty="0">
                <a:latin typeface="Verdana" panose="020B0604030504040204" pitchFamily="34" charset="0"/>
                <a:ea typeface="Verdana" panose="020B0604030504040204" pitchFamily="34" charset="0"/>
              </a:rPr>
              <a:t> a la </a:t>
            </a:r>
            <a:r>
              <a:rPr lang="ca-ES" dirty="0" err="1">
                <a:latin typeface="Verdana" panose="020B0604030504040204" pitchFamily="34" charset="0"/>
                <a:ea typeface="Verdana" panose="020B0604030504040204" pitchFamily="34" charset="0"/>
              </a:rPr>
              <a:t>Comisión</a:t>
            </a:r>
            <a:r>
              <a:rPr lang="ca-ES" dirty="0">
                <a:latin typeface="Verdana" panose="020B0604030504040204" pitchFamily="34" charset="0"/>
                <a:ea typeface="Verdana" panose="020B0604030504040204" pitchFamily="34" charset="0"/>
              </a:rPr>
              <a:t> de Agricultura, </a:t>
            </a:r>
            <a:r>
              <a:rPr lang="ca-ES" dirty="0" err="1">
                <a:latin typeface="Verdana" panose="020B0604030504040204" pitchFamily="34" charset="0"/>
                <a:ea typeface="Verdana" panose="020B0604030504040204" pitchFamily="34" charset="0"/>
              </a:rPr>
              <a:t>Ganadería</a:t>
            </a:r>
            <a:r>
              <a:rPr lang="ca-ES" dirty="0">
                <a:latin typeface="Verdana" panose="020B0604030504040204" pitchFamily="34" charset="0"/>
                <a:ea typeface="Verdana" panose="020B0604030504040204" pitchFamily="34" charset="0"/>
              </a:rPr>
              <a:t>, Pesca, </a:t>
            </a:r>
            <a:r>
              <a:rPr lang="ca-ES" dirty="0" err="1">
                <a:latin typeface="Verdana" panose="020B0604030504040204" pitchFamily="34" charset="0"/>
                <a:ea typeface="Verdana" panose="020B0604030504040204" pitchFamily="34" charset="0"/>
              </a:rPr>
              <a:t>Alimentación</a:t>
            </a:r>
            <a:r>
              <a:rPr lang="ca-ES" dirty="0">
                <a:latin typeface="Verdana" panose="020B0604030504040204" pitchFamily="34" charset="0"/>
                <a:ea typeface="Verdana" panose="020B0604030504040204" pitchFamily="34" charset="0"/>
              </a:rPr>
              <a:t> y Mundo Rural, por </a:t>
            </a:r>
            <a:r>
              <a:rPr lang="ca-ES" dirty="0" err="1">
                <a:latin typeface="Verdana" panose="020B0604030504040204" pitchFamily="34" charset="0"/>
                <a:ea typeface="Verdana" panose="020B0604030504040204" pitchFamily="34" charset="0"/>
              </a:rPr>
              <a:t>parte</a:t>
            </a:r>
            <a:r>
              <a:rPr lang="ca-ES" dirty="0">
                <a:latin typeface="Verdana" panose="020B0604030504040204" pitchFamily="34" charset="0"/>
                <a:ea typeface="Verdana" panose="020B0604030504040204" pitchFamily="34" charset="0"/>
              </a:rPr>
              <a:t> de los </a:t>
            </a:r>
            <a:r>
              <a:rPr lang="ca-ES" dirty="0" err="1">
                <a:latin typeface="Verdana" panose="020B0604030504040204" pitchFamily="34" charset="0"/>
                <a:ea typeface="Verdana" panose="020B0604030504040204" pitchFamily="34" charset="0"/>
              </a:rPr>
              <a:t>representantes</a:t>
            </a:r>
            <a:r>
              <a:rPr lang="ca-ES" dirty="0">
                <a:latin typeface="Verdana" panose="020B0604030504040204" pitchFamily="34" charset="0"/>
                <a:ea typeface="Verdana" panose="020B0604030504040204" pitchFamily="34" charset="0"/>
              </a:rPr>
              <a:t> de la </a:t>
            </a:r>
            <a:r>
              <a:rPr lang="ca-ES" dirty="0" err="1">
                <a:latin typeface="Verdana" panose="020B0604030504040204" pitchFamily="34" charset="0"/>
                <a:ea typeface="Verdana" panose="020B0604030504040204" pitchFamily="34" charset="0"/>
              </a:rPr>
              <a:t>Comisión</a:t>
            </a:r>
            <a:r>
              <a:rPr lang="ca-ES" dirty="0">
                <a:latin typeface="Verdana" panose="020B0604030504040204" pitchFamily="34" charset="0"/>
                <a:ea typeface="Verdana" panose="020B0604030504040204" pitchFamily="34" charset="0"/>
              </a:rPr>
              <a:t> Redactora. RESULTADO: </a:t>
            </a:r>
            <a:r>
              <a:rPr lang="ca-ES" dirty="0" err="1">
                <a:latin typeface="Verdana" panose="020B0604030504040204" pitchFamily="34" charset="0"/>
                <a:ea typeface="Verdana" panose="020B0604030504040204" pitchFamily="34" charset="0"/>
              </a:rPr>
              <a:t>Moción</a:t>
            </a:r>
            <a:r>
              <a:rPr lang="ca-ES" dirty="0">
                <a:latin typeface="Verdana" panose="020B0604030504040204" pitchFamily="34" charset="0"/>
                <a:ea typeface="Verdana" panose="020B0604030504040204" pitchFamily="34" charset="0"/>
              </a:rPr>
              <a:t> sobre la Agenda Rural y </a:t>
            </a:r>
            <a:r>
              <a:rPr lang="ca-ES" dirty="0" err="1">
                <a:latin typeface="Verdana" panose="020B0604030504040204" pitchFamily="34" charset="0"/>
                <a:ea typeface="Verdana" panose="020B0604030504040204" pitchFamily="34" charset="0"/>
              </a:rPr>
              <a:t>buena</a:t>
            </a:r>
            <a:r>
              <a:rPr lang="ca-ES" dirty="0">
                <a:latin typeface="Verdana" panose="020B0604030504040204" pitchFamily="34" charset="0"/>
                <a:ea typeface="Verdana" panose="020B0604030504040204" pitchFamily="34" charset="0"/>
              </a:rPr>
              <a:t> </a:t>
            </a:r>
            <a:r>
              <a:rPr lang="ca-ES" dirty="0" err="1">
                <a:latin typeface="Verdana" panose="020B0604030504040204" pitchFamily="34" charset="0"/>
                <a:ea typeface="Verdana" panose="020B0604030504040204" pitchFamily="34" charset="0"/>
              </a:rPr>
              <a:t>acogida</a:t>
            </a:r>
            <a:r>
              <a:rPr lang="ca-ES" dirty="0">
                <a:latin typeface="Verdana" panose="020B0604030504040204" pitchFamily="34" charset="0"/>
                <a:ea typeface="Verdana" panose="020B0604030504040204" pitchFamily="34" charset="0"/>
              </a:rPr>
              <a:t>.</a:t>
            </a:r>
          </a:p>
          <a:p>
            <a:pPr marL="419100" lvl="0" indent="-342900" algn="l" rtl="0">
              <a:spcBef>
                <a:spcPts val="0"/>
              </a:spcBef>
              <a:spcAft>
                <a:spcPts val="1200"/>
              </a:spcAft>
              <a:buClr>
                <a:srgbClr val="93C47D"/>
              </a:buClr>
              <a:buSzPts val="2400"/>
              <a:buFont typeface="Wingdings" panose="05000000000000000000" pitchFamily="2" charset="2"/>
              <a:buChar char="ü"/>
            </a:pPr>
            <a:r>
              <a:rPr lang="ca-ES" dirty="0">
                <a:latin typeface="Verdana" panose="020B0604030504040204" pitchFamily="34" charset="0"/>
                <a:ea typeface="Verdana" panose="020B0604030504040204" pitchFamily="34" charset="0"/>
              </a:rPr>
              <a:t>Demanda de un </a:t>
            </a:r>
            <a:r>
              <a:rPr lang="ca-ES" dirty="0" err="1">
                <a:latin typeface="Verdana" panose="020B0604030504040204" pitchFamily="34" charset="0"/>
                <a:ea typeface="Verdana" panose="020B0604030504040204" pitchFamily="34" charset="0"/>
              </a:rPr>
              <a:t>espacio</a:t>
            </a:r>
            <a:r>
              <a:rPr lang="ca-ES" dirty="0">
                <a:latin typeface="Verdana" panose="020B0604030504040204" pitchFamily="34" charset="0"/>
                <a:ea typeface="Verdana" panose="020B0604030504040204" pitchFamily="34" charset="0"/>
              </a:rPr>
              <a:t>  de </a:t>
            </a:r>
            <a:r>
              <a:rPr lang="ca-ES" dirty="0" err="1">
                <a:latin typeface="Verdana" panose="020B0604030504040204" pitchFamily="34" charset="0"/>
                <a:ea typeface="Verdana" panose="020B0604030504040204" pitchFamily="34" charset="0"/>
              </a:rPr>
              <a:t>concertación</a:t>
            </a:r>
            <a:r>
              <a:rPr lang="ca-ES" dirty="0">
                <a:latin typeface="Verdana" panose="020B0604030504040204" pitchFamily="34" charset="0"/>
                <a:ea typeface="Verdana" panose="020B0604030504040204" pitchFamily="34" charset="0"/>
              </a:rPr>
              <a:t> para la </a:t>
            </a:r>
            <a:r>
              <a:rPr lang="ca-ES" dirty="0" err="1">
                <a:latin typeface="Verdana" panose="020B0604030504040204" pitchFamily="34" charset="0"/>
                <a:ea typeface="Verdana" panose="020B0604030504040204" pitchFamily="34" charset="0"/>
              </a:rPr>
              <a:t>ejecución</a:t>
            </a:r>
            <a:r>
              <a:rPr lang="ca-ES" dirty="0">
                <a:latin typeface="Verdana" panose="020B0604030504040204" pitchFamily="34" charset="0"/>
                <a:ea typeface="Verdana" panose="020B0604030504040204" pitchFamily="34" charset="0"/>
              </a:rPr>
              <a:t> de la Agenda Rural y la </a:t>
            </a:r>
            <a:r>
              <a:rPr lang="ca-ES" dirty="0" err="1">
                <a:latin typeface="Verdana" panose="020B0604030504040204" pitchFamily="34" charset="0"/>
                <a:ea typeface="Verdana" panose="020B0604030504040204" pitchFamily="34" charset="0"/>
              </a:rPr>
              <a:t>cohesión</a:t>
            </a:r>
            <a:r>
              <a:rPr lang="ca-ES" dirty="0">
                <a:latin typeface="Verdana" panose="020B0604030504040204" pitchFamily="34" charset="0"/>
                <a:ea typeface="Verdana" panose="020B0604030504040204" pitchFamily="34" charset="0"/>
              </a:rPr>
              <a:t> territorial. Un </a:t>
            </a:r>
            <a:r>
              <a:rPr lang="ca-ES" dirty="0" err="1">
                <a:latin typeface="Verdana" panose="020B0604030504040204" pitchFamily="34" charset="0"/>
                <a:ea typeface="Verdana" panose="020B0604030504040204" pitchFamily="34" charset="0"/>
              </a:rPr>
              <a:t>ámbito</a:t>
            </a:r>
            <a:r>
              <a:rPr lang="ca-ES" dirty="0">
                <a:latin typeface="Verdana" panose="020B0604030504040204" pitchFamily="34" charset="0"/>
                <a:ea typeface="Verdana" panose="020B0604030504040204" pitchFamily="34" charset="0"/>
              </a:rPr>
              <a:t> de </a:t>
            </a:r>
            <a:r>
              <a:rPr lang="ca-ES" dirty="0" err="1">
                <a:latin typeface="Verdana" panose="020B0604030504040204" pitchFamily="34" charset="0"/>
                <a:ea typeface="Verdana" panose="020B0604030504040204" pitchFamily="34" charset="0"/>
              </a:rPr>
              <a:t>interlocución</a:t>
            </a:r>
            <a:r>
              <a:rPr lang="ca-ES" dirty="0">
                <a:latin typeface="Verdana" panose="020B0604030504040204" pitchFamily="34" charset="0"/>
                <a:ea typeface="Verdana" panose="020B0604030504040204" pitchFamily="34" charset="0"/>
              </a:rPr>
              <a:t> y </a:t>
            </a:r>
            <a:r>
              <a:rPr lang="ca-ES" dirty="0" err="1">
                <a:latin typeface="Verdana" panose="020B0604030504040204" pitchFamily="34" charset="0"/>
                <a:ea typeface="Verdana" panose="020B0604030504040204" pitchFamily="34" charset="0"/>
              </a:rPr>
              <a:t>seguimiento</a:t>
            </a:r>
            <a:r>
              <a:rPr lang="ca-ES" dirty="0">
                <a:latin typeface="Verdana" panose="020B0604030504040204" pitchFamily="34" charset="0"/>
                <a:ea typeface="Verdana" panose="020B0604030504040204" pitchFamily="34" charset="0"/>
              </a:rPr>
              <a:t> del </a:t>
            </a:r>
            <a:r>
              <a:rPr lang="ca-ES" dirty="0" err="1">
                <a:latin typeface="Verdana" panose="020B0604030504040204" pitchFamily="34" charset="0"/>
                <a:ea typeface="Verdana" panose="020B0604030504040204" pitchFamily="34" charset="0"/>
              </a:rPr>
              <a:t>despliegue</a:t>
            </a:r>
            <a:r>
              <a:rPr lang="ca-ES" dirty="0">
                <a:latin typeface="Verdana" panose="020B0604030504040204" pitchFamily="34" charset="0"/>
                <a:ea typeface="Verdana" panose="020B0604030504040204" pitchFamily="34" charset="0"/>
              </a:rPr>
              <a:t> de las </a:t>
            </a:r>
            <a:r>
              <a:rPr lang="ca-ES" dirty="0" err="1">
                <a:latin typeface="Verdana" panose="020B0604030504040204" pitchFamily="34" charset="0"/>
                <a:ea typeface="Verdana" panose="020B0604030504040204" pitchFamily="34" charset="0"/>
              </a:rPr>
              <a:t>actuaciones</a:t>
            </a:r>
            <a:r>
              <a:rPr lang="ca-ES" dirty="0">
                <a:latin typeface="Verdana" panose="020B0604030504040204" pitchFamily="34" charset="0"/>
                <a:ea typeface="Verdana" panose="020B0604030504040204" pitchFamily="34" charset="0"/>
              </a:rPr>
              <a:t> y </a:t>
            </a:r>
            <a:r>
              <a:rPr lang="ca-ES" dirty="0" err="1">
                <a:latin typeface="Verdana" panose="020B0604030504040204" pitchFamily="34" charset="0"/>
                <a:ea typeface="Verdana" panose="020B0604030504040204" pitchFamily="34" charset="0"/>
              </a:rPr>
              <a:t>realización</a:t>
            </a:r>
            <a:r>
              <a:rPr lang="ca-ES" dirty="0">
                <a:latin typeface="Verdana" panose="020B0604030504040204" pitchFamily="34" charset="0"/>
                <a:ea typeface="Verdana" panose="020B0604030504040204" pitchFamily="34" charset="0"/>
              </a:rPr>
              <a:t> de las </a:t>
            </a:r>
            <a:r>
              <a:rPr lang="ca-ES" dirty="0" err="1">
                <a:latin typeface="Verdana" panose="020B0604030504040204" pitchFamily="34" charset="0"/>
                <a:ea typeface="Verdana" panose="020B0604030504040204" pitchFamily="34" charset="0"/>
              </a:rPr>
              <a:t>propuestas</a:t>
            </a:r>
            <a:r>
              <a:rPr lang="ca-ES" dirty="0">
                <a:latin typeface="Verdana" panose="020B0604030504040204" pitchFamily="34" charset="0"/>
                <a:ea typeface="Verdana" panose="020B0604030504040204" pitchFamily="34" charset="0"/>
              </a:rPr>
              <a:t> </a:t>
            </a:r>
            <a:r>
              <a:rPr lang="ca-ES" dirty="0" err="1">
                <a:latin typeface="Verdana" panose="020B0604030504040204" pitchFamily="34" charset="0"/>
                <a:ea typeface="Verdana" panose="020B0604030504040204" pitchFamily="34" charset="0"/>
              </a:rPr>
              <a:t>incluidas</a:t>
            </a:r>
            <a:r>
              <a:rPr lang="ca-ES" dirty="0">
                <a:latin typeface="Verdana" panose="020B0604030504040204" pitchFamily="34" charset="0"/>
                <a:ea typeface="Verdana" panose="020B0604030504040204" pitchFamily="34" charset="0"/>
              </a:rPr>
              <a:t> en la Agenda Rural de Catalunya. (Abril 2022)</a:t>
            </a:r>
          </a:p>
          <a:p>
            <a:pPr marL="419100" lvl="0" indent="-342900" algn="l" rtl="0">
              <a:spcBef>
                <a:spcPts val="0"/>
              </a:spcBef>
              <a:spcAft>
                <a:spcPts val="1200"/>
              </a:spcAft>
              <a:buClr>
                <a:srgbClr val="93C47D"/>
              </a:buClr>
              <a:buSzPts val="2400"/>
              <a:buFont typeface="Wingdings" panose="05000000000000000000" pitchFamily="2" charset="2"/>
              <a:buChar char="ü"/>
            </a:pPr>
            <a:r>
              <a:rPr lang="ca-ES" dirty="0" err="1">
                <a:latin typeface="Verdana" panose="020B0604030504040204" pitchFamily="34" charset="0"/>
                <a:ea typeface="Verdana" panose="020B0604030504040204" pitchFamily="34" charset="0"/>
              </a:rPr>
              <a:t>Propuesta</a:t>
            </a:r>
            <a:r>
              <a:rPr lang="ca-ES" dirty="0">
                <a:latin typeface="Verdana" panose="020B0604030504040204" pitchFamily="34" charset="0"/>
                <a:ea typeface="Verdana" panose="020B0604030504040204" pitchFamily="34" charset="0"/>
              </a:rPr>
              <a:t> para </a:t>
            </a:r>
            <a:r>
              <a:rPr lang="ca-ES" dirty="0" err="1">
                <a:latin typeface="Verdana" panose="020B0604030504040204" pitchFamily="34" charset="0"/>
                <a:ea typeface="Verdana" panose="020B0604030504040204" pitchFamily="34" charset="0"/>
              </a:rPr>
              <a:t>desarrollar</a:t>
            </a:r>
            <a:r>
              <a:rPr lang="ca-ES" dirty="0">
                <a:latin typeface="Verdana" panose="020B0604030504040204" pitchFamily="34" charset="0"/>
                <a:ea typeface="Verdana" panose="020B0604030504040204" pitchFamily="34" charset="0"/>
              </a:rPr>
              <a:t> un </a:t>
            </a:r>
            <a:r>
              <a:rPr lang="ca-ES" dirty="0" err="1">
                <a:latin typeface="Verdana" panose="020B0604030504040204" pitchFamily="34" charset="0"/>
                <a:ea typeface="Verdana" panose="020B0604030504040204" pitchFamily="34" charset="0"/>
              </a:rPr>
              <a:t>trabajo</a:t>
            </a:r>
            <a:r>
              <a:rPr lang="ca-ES" dirty="0">
                <a:latin typeface="Verdana" panose="020B0604030504040204" pitchFamily="34" charset="0"/>
                <a:ea typeface="Verdana" panose="020B0604030504040204" pitchFamily="34" charset="0"/>
              </a:rPr>
              <a:t> sobre la </a:t>
            </a:r>
            <a:r>
              <a:rPr lang="ca-ES" dirty="0" err="1">
                <a:latin typeface="Verdana" panose="020B0604030504040204" pitchFamily="34" charset="0"/>
                <a:ea typeface="Verdana" panose="020B0604030504040204" pitchFamily="34" charset="0"/>
              </a:rPr>
              <a:t>aplicación</a:t>
            </a:r>
            <a:r>
              <a:rPr lang="ca-ES" dirty="0">
                <a:latin typeface="Verdana" panose="020B0604030504040204" pitchFamily="34" charset="0"/>
                <a:ea typeface="Verdana" panose="020B0604030504040204" pitchFamily="34" charset="0"/>
              </a:rPr>
              <a:t> de la </a:t>
            </a:r>
            <a:r>
              <a:rPr lang="ca-ES" dirty="0" err="1">
                <a:latin typeface="Verdana" panose="020B0604030504040204" pitchFamily="34" charset="0"/>
                <a:ea typeface="Verdana" panose="020B0604030504040204" pitchFamily="34" charset="0"/>
              </a:rPr>
              <a:t>ruralización</a:t>
            </a:r>
            <a:r>
              <a:rPr lang="ca-ES" dirty="0">
                <a:latin typeface="Verdana" panose="020B0604030504040204" pitchFamily="34" charset="0"/>
                <a:ea typeface="Verdana" panose="020B0604030504040204" pitchFamily="34" charset="0"/>
              </a:rPr>
              <a:t> de las </a:t>
            </a:r>
            <a:r>
              <a:rPr lang="ca-ES" dirty="0" err="1">
                <a:latin typeface="Verdana" panose="020B0604030504040204" pitchFamily="34" charset="0"/>
                <a:ea typeface="Verdana" panose="020B0604030504040204" pitchFamily="34" charset="0"/>
              </a:rPr>
              <a:t>políticas</a:t>
            </a:r>
            <a:r>
              <a:rPr lang="ca-ES" dirty="0">
                <a:latin typeface="Verdana" panose="020B0604030504040204" pitchFamily="34" charset="0"/>
                <a:ea typeface="Verdana" panose="020B0604030504040204" pitchFamily="34" charset="0"/>
              </a:rPr>
              <a:t> y </a:t>
            </a:r>
            <a:r>
              <a:rPr lang="ca-ES" dirty="0" err="1">
                <a:latin typeface="Verdana" panose="020B0604030504040204" pitchFamily="34" charset="0"/>
                <a:ea typeface="Verdana" panose="020B0604030504040204" pitchFamily="34" charset="0"/>
              </a:rPr>
              <a:t>normas</a:t>
            </a:r>
            <a:r>
              <a:rPr lang="ca-ES" dirty="0">
                <a:latin typeface="Verdana" panose="020B0604030504040204" pitchFamily="34" charset="0"/>
                <a:ea typeface="Verdana" panose="020B0604030504040204" pitchFamily="34" charset="0"/>
              </a:rPr>
              <a:t> en Catalunya (</a:t>
            </a:r>
            <a:r>
              <a:rPr lang="ca-ES" i="1" dirty="0">
                <a:latin typeface="Verdana" panose="020B0604030504040204" pitchFamily="34" charset="0"/>
                <a:ea typeface="Verdana" panose="020B0604030504040204" pitchFamily="34" charset="0"/>
              </a:rPr>
              <a:t>rural </a:t>
            </a:r>
            <a:r>
              <a:rPr lang="ca-ES" i="1" dirty="0" err="1">
                <a:latin typeface="Verdana" panose="020B0604030504040204" pitchFamily="34" charset="0"/>
                <a:ea typeface="Verdana" panose="020B0604030504040204" pitchFamily="34" charset="0"/>
              </a:rPr>
              <a:t>proofing</a:t>
            </a:r>
            <a:r>
              <a:rPr lang="ca-ES" dirty="0">
                <a:latin typeface="Verdana" panose="020B0604030504040204" pitchFamily="34" charset="0"/>
                <a:ea typeface="Verdana" panose="020B0604030504040204" pitchFamily="34" charset="0"/>
              </a:rPr>
              <a:t>).</a:t>
            </a:r>
          </a:p>
        </p:txBody>
      </p:sp>
      <p:sp>
        <p:nvSpPr>
          <p:cNvPr id="7" name="object 13">
            <a:extLst>
              <a:ext uri="{FF2B5EF4-FFF2-40B4-BE49-F238E27FC236}">
                <a16:creationId xmlns:a16="http://schemas.microsoft.com/office/drawing/2014/main" id="{836DB904-1341-4AF0-85FB-DD0CDEBA45D9}"/>
              </a:ext>
            </a:extLst>
          </p:cNvPr>
          <p:cNvSpPr/>
          <p:nvPr/>
        </p:nvSpPr>
        <p:spPr>
          <a:xfrm>
            <a:off x="482676" y="661715"/>
            <a:ext cx="8437726" cy="45719"/>
          </a:xfrm>
          <a:custGeom>
            <a:avLst/>
            <a:gdLst/>
            <a:ahLst/>
            <a:cxnLst/>
            <a:rect l="l" t="t" r="r" b="b"/>
            <a:pathLst>
              <a:path w="4125595">
                <a:moveTo>
                  <a:pt x="0" y="0"/>
                </a:moveTo>
                <a:lnTo>
                  <a:pt x="4125137" y="0"/>
                </a:lnTo>
              </a:path>
            </a:pathLst>
          </a:custGeom>
          <a:ln w="38100">
            <a:solidFill>
              <a:schemeClr val="accent6">
                <a:lumMod val="50000"/>
              </a:schemeClr>
            </a:solidFill>
          </a:ln>
        </p:spPr>
        <p:txBody>
          <a:bodyPr wrap="square" lIns="0" tIns="0" rIns="0" bIns="0" rtlCol="0"/>
          <a:lstStyle/>
          <a:p>
            <a:endParaRPr/>
          </a:p>
        </p:txBody>
      </p:sp>
      <p:sp>
        <p:nvSpPr>
          <p:cNvPr id="8" name="TextBox 7">
            <a:extLst>
              <a:ext uri="{FF2B5EF4-FFF2-40B4-BE49-F238E27FC236}">
                <a16:creationId xmlns:a16="http://schemas.microsoft.com/office/drawing/2014/main" id="{915A846F-3099-45AF-AA96-2096EA3E41D9}"/>
              </a:ext>
            </a:extLst>
          </p:cNvPr>
          <p:cNvSpPr txBox="1"/>
          <p:nvPr/>
        </p:nvSpPr>
        <p:spPr>
          <a:xfrm>
            <a:off x="406496" y="339509"/>
            <a:ext cx="8065961" cy="307777"/>
          </a:xfrm>
          <a:prstGeom prst="rect">
            <a:avLst/>
          </a:prstGeom>
          <a:noFill/>
        </p:spPr>
        <p:txBody>
          <a:bodyPr wrap="square" rtlCol="0">
            <a:spAutoFit/>
          </a:bodyPr>
          <a:lstStyle/>
          <a:p>
            <a:r>
              <a:rPr lang="ca-ES" b="1" dirty="0">
                <a:solidFill>
                  <a:schemeClr val="accent6">
                    <a:lumMod val="50000"/>
                  </a:schemeClr>
                </a:solidFill>
                <a:latin typeface="Verdana" panose="020B0604030504040204" pitchFamily="34" charset="0"/>
                <a:ea typeface="Verdana" panose="020B0604030504040204" pitchFamily="34" charset="0"/>
              </a:rPr>
              <a:t>La Agenda Rural de Catalunya: </a:t>
            </a:r>
            <a:r>
              <a:rPr lang="ca-ES" b="1" dirty="0" err="1">
                <a:solidFill>
                  <a:schemeClr val="accent6">
                    <a:lumMod val="50000"/>
                  </a:schemeClr>
                </a:solidFill>
                <a:latin typeface="Verdana" panose="020B0604030504040204" pitchFamily="34" charset="0"/>
                <a:ea typeface="Verdana" panose="020B0604030504040204" pitchFamily="34" charset="0"/>
              </a:rPr>
              <a:t>próximos</a:t>
            </a:r>
            <a:r>
              <a:rPr lang="ca-ES" b="1" dirty="0">
                <a:solidFill>
                  <a:schemeClr val="accent6">
                    <a:lumMod val="50000"/>
                  </a:schemeClr>
                </a:solidFill>
                <a:latin typeface="Verdana" panose="020B0604030504040204" pitchFamily="34" charset="0"/>
                <a:ea typeface="Verdana" panose="020B0604030504040204" pitchFamily="34" charset="0"/>
              </a:rPr>
              <a:t> </a:t>
            </a:r>
            <a:r>
              <a:rPr lang="ca-ES" b="1" dirty="0" err="1">
                <a:solidFill>
                  <a:schemeClr val="accent6">
                    <a:lumMod val="50000"/>
                  </a:schemeClr>
                </a:solidFill>
                <a:latin typeface="Verdana" panose="020B0604030504040204" pitchFamily="34" charset="0"/>
                <a:ea typeface="Verdana" panose="020B0604030504040204" pitchFamily="34" charset="0"/>
              </a:rPr>
              <a:t>pasos</a:t>
            </a:r>
            <a:r>
              <a:rPr lang="ca-ES" b="1" dirty="0">
                <a:solidFill>
                  <a:schemeClr val="accent6">
                    <a:lumMod val="50000"/>
                  </a:schemeClr>
                </a:solidFill>
                <a:latin typeface="Verdana" panose="020B0604030504040204" pitchFamily="34" charset="0"/>
                <a:ea typeface="Verdana" panose="020B0604030504040204" pitchFamily="34" charset="0"/>
              </a:rPr>
              <a:t> (</a:t>
            </a:r>
            <a:r>
              <a:rPr lang="ca-ES" b="1" dirty="0" err="1">
                <a:solidFill>
                  <a:schemeClr val="accent6">
                    <a:lumMod val="50000"/>
                  </a:schemeClr>
                </a:solidFill>
                <a:latin typeface="Verdana" panose="020B0604030504040204" pitchFamily="34" charset="0"/>
                <a:ea typeface="Verdana" panose="020B0604030504040204" pitchFamily="34" charset="0"/>
              </a:rPr>
              <a:t>después</a:t>
            </a:r>
            <a:r>
              <a:rPr lang="ca-ES" b="1" dirty="0">
                <a:solidFill>
                  <a:schemeClr val="accent6">
                    <a:lumMod val="50000"/>
                  </a:schemeClr>
                </a:solidFill>
                <a:latin typeface="Verdana" panose="020B0604030504040204" pitchFamily="34" charset="0"/>
                <a:ea typeface="Verdana" panose="020B0604030504040204" pitchFamily="34" charset="0"/>
              </a:rPr>
              <a:t> de la </a:t>
            </a:r>
            <a:r>
              <a:rPr lang="ca-ES" b="1" dirty="0" err="1">
                <a:solidFill>
                  <a:schemeClr val="accent6">
                    <a:lumMod val="50000"/>
                  </a:schemeClr>
                </a:solidFill>
                <a:latin typeface="Verdana" panose="020B0604030504040204" pitchFamily="34" charset="0"/>
                <a:ea typeface="Verdana" panose="020B0604030504040204" pitchFamily="34" charset="0"/>
              </a:rPr>
              <a:t>redacción</a:t>
            </a:r>
            <a:r>
              <a:rPr lang="ca-ES" b="1" dirty="0">
                <a:solidFill>
                  <a:schemeClr val="accent6">
                    <a:lumMod val="50000"/>
                  </a:schemeClr>
                </a:solidFill>
                <a:latin typeface="Verdana" panose="020B0604030504040204" pitchFamily="34" charset="0"/>
                <a:ea typeface="Verdana" panose="020B0604030504040204" pitchFamily="34" charset="0"/>
              </a:rPr>
              <a:t>)</a:t>
            </a:r>
          </a:p>
        </p:txBody>
      </p:sp>
      <p:sp>
        <p:nvSpPr>
          <p:cNvPr id="9" name="Slide Number Placeholder 11">
            <a:extLst>
              <a:ext uri="{FF2B5EF4-FFF2-40B4-BE49-F238E27FC236}">
                <a16:creationId xmlns:a16="http://schemas.microsoft.com/office/drawing/2014/main" id="{FF3AC7B1-90F3-4150-B671-FF61A73FB6DD}"/>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t>19</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graphicFrame>
        <p:nvGraphicFramePr>
          <p:cNvPr id="10" name="Diagrama 9">
            <a:extLst>
              <a:ext uri="{FF2B5EF4-FFF2-40B4-BE49-F238E27FC236}">
                <a16:creationId xmlns:a16="http://schemas.microsoft.com/office/drawing/2014/main" id="{D283C2A6-998B-4342-9844-777AD877CF47}"/>
              </a:ext>
            </a:extLst>
          </p:cNvPr>
          <p:cNvGraphicFramePr/>
          <p:nvPr>
            <p:extLst>
              <p:ext uri="{D42A27DB-BD31-4B8C-83A1-F6EECF244321}">
                <p14:modId xmlns:p14="http://schemas.microsoft.com/office/powerpoint/2010/main" val="797578342"/>
              </p:ext>
            </p:extLst>
          </p:nvPr>
        </p:nvGraphicFramePr>
        <p:xfrm>
          <a:off x="-745512" y="788984"/>
          <a:ext cx="4161065" cy="27984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30946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1249175" y="342900"/>
            <a:ext cx="6419850" cy="4457700"/>
          </a:xfrm>
          <a:prstGeom prst="rect">
            <a:avLst/>
          </a:prstGeom>
          <a:noFill/>
          <a:ln>
            <a:noFill/>
          </a:ln>
        </p:spPr>
      </p:pic>
      <p:sp>
        <p:nvSpPr>
          <p:cNvPr id="4" name="Slide Number Placeholder 11">
            <a:extLst>
              <a:ext uri="{FF2B5EF4-FFF2-40B4-BE49-F238E27FC236}">
                <a16:creationId xmlns:a16="http://schemas.microsoft.com/office/drawing/2014/main" id="{C0B4475A-8B65-4EB4-8414-273E2564A047}"/>
              </a:ext>
            </a:extLst>
          </p:cNvPr>
          <p:cNvSpPr txBox="1">
            <a:spLocks/>
          </p:cNvSpPr>
          <p:nvPr/>
        </p:nvSpPr>
        <p:spPr>
          <a:xfrm>
            <a:off x="8524004" y="4749900"/>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pPr/>
              <a:t>2</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4" name="Imagen 3" descr="PORTADA.tiff">
            <a:extLst>
              <a:ext uri="{FF2B5EF4-FFF2-40B4-BE49-F238E27FC236}">
                <a16:creationId xmlns:a16="http://schemas.microsoft.com/office/drawing/2014/main" id="{8C7B568E-B956-4291-85F6-688DB6C11D77}"/>
              </a:ext>
            </a:extLst>
          </p:cNvPr>
          <p:cNvPicPr>
            <a:picLocks noChangeAspect="1"/>
          </p:cNvPicPr>
          <p:nvPr/>
        </p:nvPicPr>
        <p:blipFill rotWithShape="1">
          <a:blip r:embed="rId3">
            <a:extLst>
              <a:ext uri="{28A0092B-C50C-407E-A947-70E740481C1C}">
                <a14:useLocalDpi xmlns:a14="http://schemas.microsoft.com/office/drawing/2010/main" val="0"/>
              </a:ext>
            </a:extLst>
          </a:blip>
          <a:srcRect t="78580"/>
          <a:stretch/>
        </p:blipFill>
        <p:spPr>
          <a:xfrm>
            <a:off x="0" y="3758480"/>
            <a:ext cx="9144000" cy="1385020"/>
          </a:xfrm>
          <a:prstGeom prst="rect">
            <a:avLst/>
          </a:prstGeom>
        </p:spPr>
      </p:pic>
      <p:sp>
        <p:nvSpPr>
          <p:cNvPr id="6" name="Google Shape;65;p15">
            <a:extLst>
              <a:ext uri="{FF2B5EF4-FFF2-40B4-BE49-F238E27FC236}">
                <a16:creationId xmlns:a16="http://schemas.microsoft.com/office/drawing/2014/main" id="{9CDA021A-563C-4F76-B7DB-F232FB03DB73}"/>
              </a:ext>
            </a:extLst>
          </p:cNvPr>
          <p:cNvSpPr txBox="1"/>
          <p:nvPr/>
        </p:nvSpPr>
        <p:spPr>
          <a:xfrm>
            <a:off x="2743200" y="788984"/>
            <a:ext cx="5540189" cy="2554515"/>
          </a:xfrm>
          <a:prstGeom prst="rect">
            <a:avLst/>
          </a:prstGeom>
          <a:noFill/>
          <a:ln>
            <a:noFill/>
          </a:ln>
        </p:spPr>
        <p:txBody>
          <a:bodyPr spcFirstLastPara="1" wrap="square" lIns="91425" tIns="91425" rIns="91425" bIns="91425" anchor="t" anchorCtr="0">
            <a:spAutoFit/>
          </a:bodyPr>
          <a:lstStyle/>
          <a:p>
            <a:pPr marL="76200" lvl="0" algn="l" rtl="0">
              <a:spcBef>
                <a:spcPts val="0"/>
              </a:spcBef>
              <a:spcAft>
                <a:spcPts val="0"/>
              </a:spcAft>
              <a:buClr>
                <a:srgbClr val="93C47D"/>
              </a:buClr>
              <a:buSzPts val="2400"/>
            </a:pPr>
            <a:r>
              <a:rPr lang="es-ES" b="1" dirty="0">
                <a:solidFill>
                  <a:schemeClr val="accent6">
                    <a:lumMod val="50000"/>
                  </a:schemeClr>
                </a:solidFill>
                <a:latin typeface="Verdana" panose="020B0604030504040204" pitchFamily="34" charset="0"/>
                <a:ea typeface="Verdana" panose="020B0604030504040204" pitchFamily="34" charset="0"/>
              </a:rPr>
              <a:t>ESPACIO DE TRABAJO CON LA CM Y LA SOCIEDAD CIVIL</a:t>
            </a:r>
          </a:p>
          <a:p>
            <a:pPr marL="76200" lvl="0" algn="l" rtl="0">
              <a:spcBef>
                <a:spcPts val="0"/>
              </a:spcBef>
              <a:spcAft>
                <a:spcPts val="0"/>
              </a:spcAft>
              <a:buClr>
                <a:srgbClr val="93C47D"/>
              </a:buClr>
              <a:buSzPts val="2400"/>
            </a:pPr>
            <a:endParaRPr lang="es-ES" dirty="0">
              <a:latin typeface="Verdana" panose="020B0604030504040204" pitchFamily="34" charset="0"/>
              <a:ea typeface="Verdana" panose="020B0604030504040204" pitchFamily="34" charset="0"/>
            </a:endParaRPr>
          </a:p>
          <a:p>
            <a:pPr marL="361950" lvl="0" indent="-285750" algn="l" rtl="0">
              <a:spcBef>
                <a:spcPts val="0"/>
              </a:spcBef>
              <a:spcAft>
                <a:spcPts val="0"/>
              </a:spcAft>
              <a:buClr>
                <a:srgbClr val="93C47D"/>
              </a:buClr>
              <a:buSzPts val="2400"/>
              <a:buFont typeface="Wingdings" panose="05000000000000000000" pitchFamily="2" charset="2"/>
              <a:buChar char="ü"/>
            </a:pPr>
            <a:r>
              <a:rPr lang="ca-ES" dirty="0" err="1">
                <a:latin typeface="Verdana" panose="020B0604030504040204" pitchFamily="34" charset="0"/>
                <a:ea typeface="Verdana" panose="020B0604030504040204" pitchFamily="34" charset="0"/>
              </a:rPr>
              <a:t>Citación</a:t>
            </a:r>
            <a:r>
              <a:rPr lang="ca-ES" dirty="0">
                <a:latin typeface="Verdana" panose="020B0604030504040204" pitchFamily="34" charset="0"/>
                <a:ea typeface="Verdana" panose="020B0604030504040204" pitchFamily="34" charset="0"/>
              </a:rPr>
              <a:t> a las </a:t>
            </a:r>
            <a:r>
              <a:rPr lang="ca-ES" dirty="0" err="1">
                <a:latin typeface="Verdana" panose="020B0604030504040204" pitchFamily="34" charset="0"/>
                <a:ea typeface="Verdana" panose="020B0604030504040204" pitchFamily="34" charset="0"/>
              </a:rPr>
              <a:t>aportaciones</a:t>
            </a:r>
            <a:r>
              <a:rPr lang="ca-ES" dirty="0">
                <a:latin typeface="Verdana" panose="020B0604030504040204" pitchFamily="34" charset="0"/>
                <a:ea typeface="Verdana" panose="020B0604030504040204" pitchFamily="34" charset="0"/>
              </a:rPr>
              <a:t> </a:t>
            </a:r>
            <a:r>
              <a:rPr lang="ca-ES" dirty="0" err="1">
                <a:latin typeface="Verdana" panose="020B0604030504040204" pitchFamily="34" charset="0"/>
                <a:ea typeface="Verdana" panose="020B0604030504040204" pitchFamily="34" charset="0"/>
              </a:rPr>
              <a:t>finales</a:t>
            </a:r>
            <a:r>
              <a:rPr lang="ca-ES" dirty="0">
                <a:latin typeface="Verdana" panose="020B0604030504040204" pitchFamily="34" charset="0"/>
                <a:ea typeface="Verdana" panose="020B0604030504040204" pitchFamily="34" charset="0"/>
              </a:rPr>
              <a:t> en la fase de </a:t>
            </a:r>
            <a:r>
              <a:rPr lang="ca-ES" dirty="0" err="1">
                <a:latin typeface="Verdana" panose="020B0604030504040204" pitchFamily="34" charset="0"/>
                <a:ea typeface="Verdana" panose="020B0604030504040204" pitchFamily="34" charset="0"/>
              </a:rPr>
              <a:t>participación</a:t>
            </a:r>
            <a:r>
              <a:rPr lang="ca-ES" dirty="0">
                <a:latin typeface="Verdana" panose="020B0604030504040204" pitchFamily="34" charset="0"/>
                <a:ea typeface="Verdana" panose="020B0604030504040204" pitchFamily="34" charset="0"/>
              </a:rPr>
              <a:t> que se </a:t>
            </a:r>
            <a:r>
              <a:rPr lang="ca-ES" dirty="0" err="1">
                <a:latin typeface="Verdana" panose="020B0604030504040204" pitchFamily="34" charset="0"/>
                <a:ea typeface="Verdana" panose="020B0604030504040204" pitchFamily="34" charset="0"/>
              </a:rPr>
              <a:t>abrirá</a:t>
            </a:r>
            <a:r>
              <a:rPr lang="ca-ES" dirty="0">
                <a:latin typeface="Verdana" panose="020B0604030504040204" pitchFamily="34" charset="0"/>
                <a:ea typeface="Verdana" panose="020B0604030504040204" pitchFamily="34" charset="0"/>
              </a:rPr>
              <a:t> en el portal Participa de la Generalitat de Catalunya</a:t>
            </a:r>
          </a:p>
          <a:p>
            <a:pPr marL="361950" lvl="0" indent="-285750" algn="l" rtl="0">
              <a:spcBef>
                <a:spcPts val="0"/>
              </a:spcBef>
              <a:spcAft>
                <a:spcPts val="0"/>
              </a:spcAft>
              <a:buClr>
                <a:srgbClr val="93C47D"/>
              </a:buClr>
              <a:buSzPts val="2400"/>
              <a:buFont typeface="Wingdings" panose="05000000000000000000" pitchFamily="2" charset="2"/>
              <a:buChar char="ü"/>
            </a:pPr>
            <a:endParaRPr lang="ca-ES" dirty="0">
              <a:latin typeface="Verdana" panose="020B0604030504040204" pitchFamily="34" charset="0"/>
              <a:ea typeface="Verdana" panose="020B0604030504040204" pitchFamily="34" charset="0"/>
            </a:endParaRPr>
          </a:p>
          <a:p>
            <a:pPr marL="361950" lvl="0" indent="-285750" algn="l" rtl="0">
              <a:spcBef>
                <a:spcPts val="0"/>
              </a:spcBef>
              <a:spcAft>
                <a:spcPts val="0"/>
              </a:spcAft>
              <a:buClr>
                <a:srgbClr val="93C47D"/>
              </a:buClr>
              <a:buSzPts val="2400"/>
              <a:buFont typeface="Wingdings" panose="05000000000000000000" pitchFamily="2" charset="2"/>
              <a:buChar char="ü"/>
            </a:pPr>
            <a:r>
              <a:rPr lang="ca-ES" dirty="0" err="1">
                <a:latin typeface="Verdana" panose="020B0604030504040204" pitchFamily="34" charset="0"/>
                <a:ea typeface="Verdana" panose="020B0604030504040204" pitchFamily="34" charset="0"/>
              </a:rPr>
              <a:t>Enero</a:t>
            </a:r>
            <a:r>
              <a:rPr lang="ca-ES" dirty="0">
                <a:latin typeface="Verdana" panose="020B0604030504040204" pitchFamily="34" charset="0"/>
                <a:ea typeface="Verdana" panose="020B0604030504040204" pitchFamily="34" charset="0"/>
              </a:rPr>
              <a:t> de 2022: Taller con los </a:t>
            </a:r>
            <a:r>
              <a:rPr lang="ca-ES" dirty="0" err="1">
                <a:latin typeface="Verdana" panose="020B0604030504040204" pitchFamily="34" charset="0"/>
                <a:ea typeface="Verdana" panose="020B0604030504040204" pitchFamily="34" charset="0"/>
              </a:rPr>
              <a:t>miembros</a:t>
            </a:r>
            <a:r>
              <a:rPr lang="ca-ES" dirty="0">
                <a:latin typeface="Verdana" panose="020B0604030504040204" pitchFamily="34" charset="0"/>
                <a:ea typeface="Verdana" panose="020B0604030504040204" pitchFamily="34" charset="0"/>
              </a:rPr>
              <a:t> de la </a:t>
            </a:r>
            <a:r>
              <a:rPr lang="ca-ES" dirty="0" err="1">
                <a:latin typeface="Verdana" panose="020B0604030504040204" pitchFamily="34" charset="0"/>
                <a:ea typeface="Verdana" panose="020B0604030504040204" pitchFamily="34" charset="0"/>
              </a:rPr>
              <a:t>Comisión</a:t>
            </a:r>
            <a:r>
              <a:rPr lang="ca-ES" dirty="0">
                <a:latin typeface="Verdana" panose="020B0604030504040204" pitchFamily="34" charset="0"/>
                <a:ea typeface="Verdana" panose="020B0604030504040204" pitchFamily="34" charset="0"/>
              </a:rPr>
              <a:t> Motora y </a:t>
            </a:r>
            <a:r>
              <a:rPr lang="ca-ES" dirty="0" err="1">
                <a:latin typeface="Verdana" panose="020B0604030504040204" pitchFamily="34" charset="0"/>
                <a:ea typeface="Verdana" panose="020B0604030504040204" pitchFamily="34" charset="0"/>
              </a:rPr>
              <a:t>planteamiento</a:t>
            </a:r>
            <a:r>
              <a:rPr lang="ca-ES" dirty="0">
                <a:latin typeface="Verdana" panose="020B0604030504040204" pitchFamily="34" charset="0"/>
                <a:ea typeface="Verdana" panose="020B0604030504040204" pitchFamily="34" charset="0"/>
              </a:rPr>
              <a:t> de un </a:t>
            </a:r>
            <a:r>
              <a:rPr lang="ca-ES" dirty="0" err="1">
                <a:latin typeface="Verdana" panose="020B0604030504040204" pitchFamily="34" charset="0"/>
                <a:ea typeface="Verdana" panose="020B0604030504040204" pitchFamily="34" charset="0"/>
              </a:rPr>
              <a:t>espacio</a:t>
            </a:r>
            <a:r>
              <a:rPr lang="ca-ES" dirty="0">
                <a:latin typeface="Verdana" panose="020B0604030504040204" pitchFamily="34" charset="0"/>
                <a:ea typeface="Verdana" panose="020B0604030504040204" pitchFamily="34" charset="0"/>
              </a:rPr>
              <a:t> de </a:t>
            </a:r>
            <a:r>
              <a:rPr lang="ca-ES" dirty="0" err="1">
                <a:latin typeface="Verdana" panose="020B0604030504040204" pitchFamily="34" charset="0"/>
                <a:ea typeface="Verdana" panose="020B0604030504040204" pitchFamily="34" charset="0"/>
              </a:rPr>
              <a:t>evaluación</a:t>
            </a:r>
            <a:r>
              <a:rPr lang="ca-ES" dirty="0">
                <a:latin typeface="Verdana" panose="020B0604030504040204" pitchFamily="34" charset="0"/>
                <a:ea typeface="Verdana" panose="020B0604030504040204" pitchFamily="34" charset="0"/>
              </a:rPr>
              <a:t>, </a:t>
            </a:r>
            <a:r>
              <a:rPr lang="ca-ES" dirty="0" err="1">
                <a:latin typeface="Verdana" panose="020B0604030504040204" pitchFamily="34" charset="0"/>
                <a:ea typeface="Verdana" panose="020B0604030504040204" pitchFamily="34" charset="0"/>
              </a:rPr>
              <a:t>cumplimiento</a:t>
            </a:r>
            <a:r>
              <a:rPr lang="ca-ES" dirty="0">
                <a:latin typeface="Verdana" panose="020B0604030504040204" pitchFamily="34" charset="0"/>
                <a:ea typeface="Verdana" panose="020B0604030504040204" pitchFamily="34" charset="0"/>
              </a:rPr>
              <a:t> y </a:t>
            </a:r>
            <a:r>
              <a:rPr lang="ca-ES" dirty="0" err="1">
                <a:latin typeface="Verdana" panose="020B0604030504040204" pitchFamily="34" charset="0"/>
                <a:ea typeface="Verdana" panose="020B0604030504040204" pitchFamily="34" charset="0"/>
              </a:rPr>
              <a:t>ejecución</a:t>
            </a:r>
            <a:r>
              <a:rPr lang="ca-ES" dirty="0">
                <a:latin typeface="Verdana" panose="020B0604030504040204" pitchFamily="34" charset="0"/>
                <a:ea typeface="Verdana" panose="020B0604030504040204" pitchFamily="34" charset="0"/>
              </a:rPr>
              <a:t> de la Agenda Rural de Catalunya.</a:t>
            </a:r>
          </a:p>
        </p:txBody>
      </p:sp>
      <p:sp>
        <p:nvSpPr>
          <p:cNvPr id="7" name="object 13">
            <a:extLst>
              <a:ext uri="{FF2B5EF4-FFF2-40B4-BE49-F238E27FC236}">
                <a16:creationId xmlns:a16="http://schemas.microsoft.com/office/drawing/2014/main" id="{531BC30C-500E-4DDB-9AE8-1809EDC1CAF7}"/>
              </a:ext>
            </a:extLst>
          </p:cNvPr>
          <p:cNvSpPr/>
          <p:nvPr/>
        </p:nvSpPr>
        <p:spPr>
          <a:xfrm>
            <a:off x="482676" y="661715"/>
            <a:ext cx="8437726" cy="45719"/>
          </a:xfrm>
          <a:custGeom>
            <a:avLst/>
            <a:gdLst/>
            <a:ahLst/>
            <a:cxnLst/>
            <a:rect l="l" t="t" r="r" b="b"/>
            <a:pathLst>
              <a:path w="4125595">
                <a:moveTo>
                  <a:pt x="0" y="0"/>
                </a:moveTo>
                <a:lnTo>
                  <a:pt x="4125137" y="0"/>
                </a:lnTo>
              </a:path>
            </a:pathLst>
          </a:custGeom>
          <a:ln w="38100">
            <a:solidFill>
              <a:schemeClr val="accent6">
                <a:lumMod val="50000"/>
              </a:schemeClr>
            </a:solidFill>
          </a:ln>
        </p:spPr>
        <p:txBody>
          <a:bodyPr wrap="square" lIns="0" tIns="0" rIns="0" bIns="0" rtlCol="0"/>
          <a:lstStyle/>
          <a:p>
            <a:endParaRPr/>
          </a:p>
        </p:txBody>
      </p:sp>
      <p:sp>
        <p:nvSpPr>
          <p:cNvPr id="8" name="TextBox 7">
            <a:extLst>
              <a:ext uri="{FF2B5EF4-FFF2-40B4-BE49-F238E27FC236}">
                <a16:creationId xmlns:a16="http://schemas.microsoft.com/office/drawing/2014/main" id="{375DC088-CDEF-4D76-9E95-FA07B87C78D7}"/>
              </a:ext>
            </a:extLst>
          </p:cNvPr>
          <p:cNvSpPr txBox="1"/>
          <p:nvPr/>
        </p:nvSpPr>
        <p:spPr>
          <a:xfrm>
            <a:off x="406496" y="339509"/>
            <a:ext cx="8065961" cy="307777"/>
          </a:xfrm>
          <a:prstGeom prst="rect">
            <a:avLst/>
          </a:prstGeom>
          <a:noFill/>
        </p:spPr>
        <p:txBody>
          <a:bodyPr wrap="square" rtlCol="0">
            <a:spAutoFit/>
          </a:bodyPr>
          <a:lstStyle/>
          <a:p>
            <a:r>
              <a:rPr lang="ca-ES" b="1" dirty="0">
                <a:solidFill>
                  <a:schemeClr val="accent6">
                    <a:lumMod val="50000"/>
                  </a:schemeClr>
                </a:solidFill>
                <a:latin typeface="Verdana" panose="020B0604030504040204" pitchFamily="34" charset="0"/>
                <a:ea typeface="Verdana" panose="020B0604030504040204" pitchFamily="34" charset="0"/>
              </a:rPr>
              <a:t>La Agenda Rural de Catalunya: </a:t>
            </a:r>
            <a:r>
              <a:rPr lang="ca-ES" b="1" dirty="0" err="1">
                <a:solidFill>
                  <a:schemeClr val="accent6">
                    <a:lumMod val="50000"/>
                  </a:schemeClr>
                </a:solidFill>
                <a:latin typeface="Verdana" panose="020B0604030504040204" pitchFamily="34" charset="0"/>
                <a:ea typeface="Verdana" panose="020B0604030504040204" pitchFamily="34" charset="0"/>
              </a:rPr>
              <a:t>próximos</a:t>
            </a:r>
            <a:r>
              <a:rPr lang="ca-ES" b="1" dirty="0">
                <a:solidFill>
                  <a:schemeClr val="accent6">
                    <a:lumMod val="50000"/>
                  </a:schemeClr>
                </a:solidFill>
                <a:latin typeface="Verdana" panose="020B0604030504040204" pitchFamily="34" charset="0"/>
                <a:ea typeface="Verdana" panose="020B0604030504040204" pitchFamily="34" charset="0"/>
              </a:rPr>
              <a:t> </a:t>
            </a:r>
            <a:r>
              <a:rPr lang="ca-ES" b="1" dirty="0" err="1">
                <a:solidFill>
                  <a:schemeClr val="accent6">
                    <a:lumMod val="50000"/>
                  </a:schemeClr>
                </a:solidFill>
                <a:latin typeface="Verdana" panose="020B0604030504040204" pitchFamily="34" charset="0"/>
                <a:ea typeface="Verdana" panose="020B0604030504040204" pitchFamily="34" charset="0"/>
              </a:rPr>
              <a:t>pasos</a:t>
            </a:r>
            <a:r>
              <a:rPr lang="ca-ES" b="1" dirty="0">
                <a:solidFill>
                  <a:schemeClr val="accent6">
                    <a:lumMod val="50000"/>
                  </a:schemeClr>
                </a:solidFill>
                <a:latin typeface="Verdana" panose="020B0604030504040204" pitchFamily="34" charset="0"/>
                <a:ea typeface="Verdana" panose="020B0604030504040204" pitchFamily="34" charset="0"/>
              </a:rPr>
              <a:t> (</a:t>
            </a:r>
            <a:r>
              <a:rPr lang="ca-ES" b="1" dirty="0" err="1">
                <a:solidFill>
                  <a:schemeClr val="accent6">
                    <a:lumMod val="50000"/>
                  </a:schemeClr>
                </a:solidFill>
                <a:latin typeface="Verdana" panose="020B0604030504040204" pitchFamily="34" charset="0"/>
                <a:ea typeface="Verdana" panose="020B0604030504040204" pitchFamily="34" charset="0"/>
              </a:rPr>
              <a:t>después</a:t>
            </a:r>
            <a:r>
              <a:rPr lang="ca-ES" b="1" dirty="0">
                <a:solidFill>
                  <a:schemeClr val="accent6">
                    <a:lumMod val="50000"/>
                  </a:schemeClr>
                </a:solidFill>
                <a:latin typeface="Verdana" panose="020B0604030504040204" pitchFamily="34" charset="0"/>
                <a:ea typeface="Verdana" panose="020B0604030504040204" pitchFamily="34" charset="0"/>
              </a:rPr>
              <a:t> de la </a:t>
            </a:r>
            <a:r>
              <a:rPr lang="ca-ES" b="1" dirty="0" err="1">
                <a:solidFill>
                  <a:schemeClr val="accent6">
                    <a:lumMod val="50000"/>
                  </a:schemeClr>
                </a:solidFill>
                <a:latin typeface="Verdana" panose="020B0604030504040204" pitchFamily="34" charset="0"/>
                <a:ea typeface="Verdana" panose="020B0604030504040204" pitchFamily="34" charset="0"/>
              </a:rPr>
              <a:t>redacción</a:t>
            </a:r>
            <a:r>
              <a:rPr lang="ca-ES" b="1" dirty="0">
                <a:solidFill>
                  <a:schemeClr val="accent6">
                    <a:lumMod val="50000"/>
                  </a:schemeClr>
                </a:solidFill>
                <a:latin typeface="Verdana" panose="020B0604030504040204" pitchFamily="34" charset="0"/>
                <a:ea typeface="Verdana" panose="020B0604030504040204" pitchFamily="34" charset="0"/>
              </a:rPr>
              <a:t>)</a:t>
            </a:r>
          </a:p>
        </p:txBody>
      </p:sp>
      <p:sp>
        <p:nvSpPr>
          <p:cNvPr id="9" name="Slide Number Placeholder 11">
            <a:extLst>
              <a:ext uri="{FF2B5EF4-FFF2-40B4-BE49-F238E27FC236}">
                <a16:creationId xmlns:a16="http://schemas.microsoft.com/office/drawing/2014/main" id="{514BF639-A093-4800-8754-2C983EB3558F}"/>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t>20</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graphicFrame>
        <p:nvGraphicFramePr>
          <p:cNvPr id="10" name="Diagrama 9">
            <a:extLst>
              <a:ext uri="{FF2B5EF4-FFF2-40B4-BE49-F238E27FC236}">
                <a16:creationId xmlns:a16="http://schemas.microsoft.com/office/drawing/2014/main" id="{BC805160-498E-467B-A0C0-8F809AFCFEF7}"/>
              </a:ext>
            </a:extLst>
          </p:cNvPr>
          <p:cNvGraphicFramePr/>
          <p:nvPr>
            <p:extLst>
              <p:ext uri="{D42A27DB-BD31-4B8C-83A1-F6EECF244321}">
                <p14:modId xmlns:p14="http://schemas.microsoft.com/office/powerpoint/2010/main" val="3885003284"/>
              </p:ext>
            </p:extLst>
          </p:nvPr>
        </p:nvGraphicFramePr>
        <p:xfrm>
          <a:off x="-745512" y="788984"/>
          <a:ext cx="4161065" cy="27984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79588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5" name="Google Shape;65;p15"/>
          <p:cNvSpPr txBox="1"/>
          <p:nvPr/>
        </p:nvSpPr>
        <p:spPr>
          <a:xfrm>
            <a:off x="482676" y="784618"/>
            <a:ext cx="7714032" cy="1184909"/>
          </a:xfrm>
          <a:prstGeom prst="rect">
            <a:avLst/>
          </a:prstGeom>
          <a:noFill/>
          <a:ln>
            <a:noFill/>
          </a:ln>
        </p:spPr>
        <p:txBody>
          <a:bodyPr spcFirstLastPara="1" wrap="square" lIns="91425" tIns="91425" rIns="91425" bIns="91425" anchor="t" anchorCtr="0">
            <a:spAutoFit/>
          </a:bodyPr>
          <a:lstStyle/>
          <a:p>
            <a:pPr marL="76200" lvl="0" algn="l" rtl="0">
              <a:spcBef>
                <a:spcPts val="0"/>
              </a:spcBef>
              <a:spcAft>
                <a:spcPts val="600"/>
              </a:spcAft>
              <a:buClr>
                <a:srgbClr val="93C47D"/>
              </a:buClr>
              <a:buSzPts val="2400"/>
            </a:pPr>
            <a:r>
              <a:rPr lang="ca-ES" dirty="0">
                <a:solidFill>
                  <a:schemeClr val="accent6">
                    <a:lumMod val="50000"/>
                  </a:schemeClr>
                </a:solidFill>
                <a:latin typeface="Verdana" panose="020B0604030504040204" pitchFamily="34" charset="0"/>
                <a:ea typeface="Verdana" panose="020B0604030504040204" pitchFamily="34" charset="0"/>
              </a:rPr>
              <a:t>2 DOCUMENTOS: </a:t>
            </a:r>
            <a:endParaRPr lang="ca-ES" dirty="0">
              <a:latin typeface="Verdana" panose="020B0604030504040204" pitchFamily="34" charset="0"/>
              <a:ea typeface="Verdana" panose="020B0604030504040204" pitchFamily="34" charset="0"/>
            </a:endParaRPr>
          </a:p>
          <a:p>
            <a:pPr marL="361950" lvl="0" indent="-285750" algn="l" rtl="0">
              <a:spcBef>
                <a:spcPts val="0"/>
              </a:spcBef>
              <a:spcAft>
                <a:spcPts val="0"/>
              </a:spcAft>
              <a:buClr>
                <a:srgbClr val="93C47D"/>
              </a:buClr>
              <a:buSzPts val="2400"/>
              <a:buFont typeface="Wingdings" panose="05000000000000000000" pitchFamily="2" charset="2"/>
              <a:buChar char="ü"/>
            </a:pPr>
            <a:r>
              <a:rPr lang="ca-ES" dirty="0">
                <a:latin typeface="Verdana" panose="020B0604030504040204" pitchFamily="34" charset="0"/>
                <a:ea typeface="Verdana" panose="020B0604030504040204" pitchFamily="34" charset="0"/>
              </a:rPr>
              <a:t>Documento general de la Agenda </a:t>
            </a:r>
          </a:p>
          <a:p>
            <a:pPr marL="361950" lvl="0" indent="-285750" algn="l" rtl="0">
              <a:spcBef>
                <a:spcPts val="0"/>
              </a:spcBef>
              <a:spcAft>
                <a:spcPts val="0"/>
              </a:spcAft>
              <a:buClr>
                <a:srgbClr val="93C47D"/>
              </a:buClr>
              <a:buSzPts val="2400"/>
              <a:buFont typeface="Wingdings" panose="05000000000000000000" pitchFamily="2" charset="2"/>
              <a:buChar char="ü"/>
            </a:pPr>
            <a:r>
              <a:rPr lang="ca-ES" dirty="0">
                <a:latin typeface="Verdana" panose="020B0604030504040204" pitchFamily="34" charset="0"/>
                <a:ea typeface="Verdana" panose="020B0604030504040204" pitchFamily="34" charset="0"/>
              </a:rPr>
              <a:t>Documento con el </a:t>
            </a:r>
            <a:r>
              <a:rPr lang="ca-ES" dirty="0" err="1">
                <a:latin typeface="Verdana" panose="020B0604030504040204" pitchFamily="34" charset="0"/>
                <a:ea typeface="Verdana" panose="020B0604030504040204" pitchFamily="34" charset="0"/>
              </a:rPr>
              <a:t>listado</a:t>
            </a:r>
            <a:r>
              <a:rPr lang="ca-ES" dirty="0">
                <a:latin typeface="Verdana" panose="020B0604030504040204" pitchFamily="34" charset="0"/>
                <a:ea typeface="Verdana" panose="020B0604030504040204" pitchFamily="34" charset="0"/>
              </a:rPr>
              <a:t> completo de acciones </a:t>
            </a:r>
            <a:r>
              <a:rPr lang="ca-ES" dirty="0" err="1">
                <a:latin typeface="Verdana" panose="020B0604030504040204" pitchFamily="34" charset="0"/>
                <a:ea typeface="Verdana" panose="020B0604030504040204" pitchFamily="34" charset="0"/>
              </a:rPr>
              <a:t>recogidas</a:t>
            </a:r>
            <a:r>
              <a:rPr lang="ca-ES" dirty="0">
                <a:latin typeface="Verdana" panose="020B0604030504040204" pitchFamily="34" charset="0"/>
                <a:ea typeface="Verdana" panose="020B0604030504040204" pitchFamily="34" charset="0"/>
              </a:rPr>
              <a:t> a la Agenda Rural.</a:t>
            </a:r>
            <a:endParaRPr lang="es-ES" sz="1800" dirty="0"/>
          </a:p>
          <a:p>
            <a:pPr marL="76200" lvl="0" algn="l" rtl="0">
              <a:spcBef>
                <a:spcPts val="0"/>
              </a:spcBef>
              <a:spcAft>
                <a:spcPts val="0"/>
              </a:spcAft>
              <a:buClr>
                <a:srgbClr val="93C47D"/>
              </a:buClr>
              <a:buSzPts val="2400"/>
            </a:pPr>
            <a:endParaRPr lang="es-ES" sz="1800" dirty="0"/>
          </a:p>
        </p:txBody>
      </p:sp>
      <p:pic>
        <p:nvPicPr>
          <p:cNvPr id="4" name="Imagen 3" descr="PORTADA.tiff">
            <a:extLst>
              <a:ext uri="{FF2B5EF4-FFF2-40B4-BE49-F238E27FC236}">
                <a16:creationId xmlns:a16="http://schemas.microsoft.com/office/drawing/2014/main" id="{8C7B568E-B956-4291-85F6-688DB6C11D77}"/>
              </a:ext>
            </a:extLst>
          </p:cNvPr>
          <p:cNvPicPr>
            <a:picLocks noChangeAspect="1"/>
          </p:cNvPicPr>
          <p:nvPr/>
        </p:nvPicPr>
        <p:blipFill rotWithShape="1">
          <a:blip r:embed="rId3">
            <a:extLst>
              <a:ext uri="{28A0092B-C50C-407E-A947-70E740481C1C}">
                <a14:useLocalDpi xmlns:a14="http://schemas.microsoft.com/office/drawing/2010/main" val="0"/>
              </a:ext>
            </a:extLst>
          </a:blip>
          <a:srcRect t="78580"/>
          <a:stretch/>
        </p:blipFill>
        <p:spPr>
          <a:xfrm>
            <a:off x="0" y="4573221"/>
            <a:ext cx="9144000" cy="1293583"/>
          </a:xfrm>
          <a:prstGeom prst="rect">
            <a:avLst/>
          </a:prstGeom>
        </p:spPr>
      </p:pic>
      <p:graphicFrame>
        <p:nvGraphicFramePr>
          <p:cNvPr id="2" name="Tabla 1">
            <a:extLst>
              <a:ext uri="{FF2B5EF4-FFF2-40B4-BE49-F238E27FC236}">
                <a16:creationId xmlns:a16="http://schemas.microsoft.com/office/drawing/2014/main" id="{29A84155-5616-46E9-8C31-DE3605262CA5}"/>
              </a:ext>
            </a:extLst>
          </p:cNvPr>
          <p:cNvGraphicFramePr>
            <a:graphicFrameLocks noGrp="1"/>
          </p:cNvGraphicFramePr>
          <p:nvPr>
            <p:extLst>
              <p:ext uri="{D42A27DB-BD31-4B8C-83A1-F6EECF244321}">
                <p14:modId xmlns:p14="http://schemas.microsoft.com/office/powerpoint/2010/main" val="195399238"/>
              </p:ext>
            </p:extLst>
          </p:nvPr>
        </p:nvGraphicFramePr>
        <p:xfrm>
          <a:off x="700549" y="1730214"/>
          <a:ext cx="7632290" cy="2767305"/>
        </p:xfrm>
        <a:graphic>
          <a:graphicData uri="http://schemas.openxmlformats.org/drawingml/2006/table">
            <a:tbl>
              <a:tblPr/>
              <a:tblGrid>
                <a:gridCol w="2868407">
                  <a:extLst>
                    <a:ext uri="{9D8B030D-6E8A-4147-A177-3AD203B41FA5}">
                      <a16:colId xmlns:a16="http://schemas.microsoft.com/office/drawing/2014/main" val="257849648"/>
                    </a:ext>
                  </a:extLst>
                </a:gridCol>
                <a:gridCol w="930295">
                  <a:extLst>
                    <a:ext uri="{9D8B030D-6E8A-4147-A177-3AD203B41FA5}">
                      <a16:colId xmlns:a16="http://schemas.microsoft.com/office/drawing/2014/main" val="1265629049"/>
                    </a:ext>
                  </a:extLst>
                </a:gridCol>
                <a:gridCol w="1286907">
                  <a:extLst>
                    <a:ext uri="{9D8B030D-6E8A-4147-A177-3AD203B41FA5}">
                      <a16:colId xmlns:a16="http://schemas.microsoft.com/office/drawing/2014/main" val="553654877"/>
                    </a:ext>
                  </a:extLst>
                </a:gridCol>
                <a:gridCol w="930295">
                  <a:extLst>
                    <a:ext uri="{9D8B030D-6E8A-4147-A177-3AD203B41FA5}">
                      <a16:colId xmlns:a16="http://schemas.microsoft.com/office/drawing/2014/main" val="2923360796"/>
                    </a:ext>
                  </a:extLst>
                </a:gridCol>
                <a:gridCol w="1616386">
                  <a:extLst>
                    <a:ext uri="{9D8B030D-6E8A-4147-A177-3AD203B41FA5}">
                      <a16:colId xmlns:a16="http://schemas.microsoft.com/office/drawing/2014/main" val="1237798118"/>
                    </a:ext>
                  </a:extLst>
                </a:gridCol>
              </a:tblGrid>
              <a:tr h="271191">
                <a:tc>
                  <a:txBody>
                    <a:bodyPr/>
                    <a:lstStyle/>
                    <a:p>
                      <a:pPr algn="ctr" fontAlgn="b">
                        <a:spcBef>
                          <a:spcPts val="600"/>
                        </a:spcBef>
                        <a:spcAft>
                          <a:spcPts val="600"/>
                        </a:spcAft>
                      </a:pPr>
                      <a:r>
                        <a:rPr lang="es-ES" sz="1100" b="1" i="0" u="none" strike="noStrike" dirty="0">
                          <a:solidFill>
                            <a:srgbClr val="000000"/>
                          </a:solidFill>
                          <a:effectLst/>
                          <a:latin typeface="Verdana" panose="020B0604030504040204" pitchFamily="34" charset="0"/>
                          <a:ea typeface="Verdana" panose="020B0604030504040204" pitchFamily="34" charset="0"/>
                        </a:rPr>
                        <a:t>Retos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spcBef>
                          <a:spcPts val="600"/>
                        </a:spcBef>
                        <a:spcAft>
                          <a:spcPts val="600"/>
                        </a:spcAft>
                      </a:pPr>
                      <a:r>
                        <a:rPr lang="ca-ES" sz="1100" b="1" i="0" u="none" strike="noStrike" noProof="0" dirty="0" err="1">
                          <a:solidFill>
                            <a:srgbClr val="000000"/>
                          </a:solidFill>
                          <a:effectLst/>
                          <a:latin typeface="Verdana" panose="020B0604030504040204" pitchFamily="34" charset="0"/>
                          <a:ea typeface="Verdana" panose="020B0604030504040204" pitchFamily="34" charset="0"/>
                        </a:rPr>
                        <a:t>Subretos</a:t>
                      </a:r>
                      <a:endParaRPr lang="ca-ES" sz="1100" b="1" i="0" u="none" strike="noStrike" noProof="0" dirty="0">
                        <a:solidFill>
                          <a:srgbClr val="000000"/>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spcBef>
                          <a:spcPts val="600"/>
                        </a:spcBef>
                        <a:spcAft>
                          <a:spcPts val="600"/>
                        </a:spcAft>
                      </a:pPr>
                      <a:r>
                        <a:rPr lang="ca-ES" sz="1100" b="1" i="0" u="none" strike="noStrike" noProof="0" dirty="0" err="1">
                          <a:solidFill>
                            <a:srgbClr val="000000"/>
                          </a:solidFill>
                          <a:effectLst/>
                          <a:latin typeface="Verdana" panose="020B0604030504040204" pitchFamily="34" charset="0"/>
                          <a:ea typeface="Verdana" panose="020B0604030504040204" pitchFamily="34" charset="0"/>
                        </a:rPr>
                        <a:t>Sub-subretos</a:t>
                      </a:r>
                      <a:endParaRPr lang="ca-ES" sz="1100" b="1" i="0" u="none" strike="noStrike" noProof="0" dirty="0">
                        <a:solidFill>
                          <a:srgbClr val="000000"/>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spcBef>
                          <a:spcPts val="600"/>
                        </a:spcBef>
                        <a:spcAft>
                          <a:spcPts val="600"/>
                        </a:spcAft>
                      </a:pPr>
                      <a:r>
                        <a:rPr lang="ca-ES" sz="1100" b="1" i="0" u="none" strike="noStrike" noProof="0" dirty="0">
                          <a:solidFill>
                            <a:srgbClr val="000000"/>
                          </a:solidFill>
                          <a:effectLst/>
                          <a:latin typeface="Verdana" panose="020B0604030504040204" pitchFamily="34" charset="0"/>
                          <a:ea typeface="Verdana" panose="020B0604030504040204" pitchFamily="34" charset="0"/>
                        </a:rPr>
                        <a:t>Acciones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spcBef>
                          <a:spcPts val="600"/>
                        </a:spcBef>
                        <a:spcAft>
                          <a:spcPts val="600"/>
                        </a:spcAft>
                      </a:pPr>
                      <a:r>
                        <a:rPr lang="ca-ES" sz="1100" b="1" i="0" u="none" strike="noStrike" noProof="0" dirty="0">
                          <a:solidFill>
                            <a:srgbClr val="000000"/>
                          </a:solidFill>
                          <a:effectLst/>
                          <a:latin typeface="Verdana" panose="020B0604030504040204" pitchFamily="34" charset="0"/>
                          <a:ea typeface="Verdana" panose="020B0604030504040204" pitchFamily="34" charset="0"/>
                        </a:rPr>
                        <a:t>Acciones </a:t>
                      </a:r>
                      <a:r>
                        <a:rPr lang="ca-ES" sz="1100" b="1" i="0" u="none" strike="noStrike" noProof="0" dirty="0" err="1">
                          <a:solidFill>
                            <a:srgbClr val="000000"/>
                          </a:solidFill>
                          <a:effectLst/>
                          <a:latin typeface="Verdana" panose="020B0604030504040204" pitchFamily="34" charset="0"/>
                          <a:ea typeface="Verdana" panose="020B0604030504040204" pitchFamily="34" charset="0"/>
                        </a:rPr>
                        <a:t>priorizadas</a:t>
                      </a:r>
                      <a:endParaRPr lang="ca-ES" sz="1100" b="1" i="0" u="none" strike="noStrike" noProof="0" dirty="0">
                        <a:solidFill>
                          <a:srgbClr val="000000"/>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97646878"/>
                  </a:ext>
                </a:extLst>
              </a:tr>
              <a:tr h="279374">
                <a:tc>
                  <a:txBody>
                    <a:bodyPr/>
                    <a:lstStyle/>
                    <a:p>
                      <a:pPr algn="l" fontAlgn="b">
                        <a:spcBef>
                          <a:spcPts val="600"/>
                        </a:spcBef>
                        <a:spcAft>
                          <a:spcPts val="600"/>
                        </a:spcAft>
                      </a:pPr>
                      <a:r>
                        <a:rPr lang="nb-NO" sz="1100" b="0" i="0" u="none" strike="noStrike" dirty="0">
                          <a:solidFill>
                            <a:srgbClr val="000000"/>
                          </a:solidFill>
                          <a:effectLst/>
                          <a:latin typeface="Verdana" panose="020B0604030504040204" pitchFamily="34" charset="0"/>
                          <a:ea typeface="Verdana" panose="020B0604030504040204" pitchFamily="34" charset="0"/>
                        </a:rPr>
                        <a:t>Personas, bienestar y reto demográfico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dirty="0">
                          <a:solidFill>
                            <a:srgbClr val="000000"/>
                          </a:solidFill>
                          <a:effectLst/>
                          <a:latin typeface="Verdana" panose="020B0604030504040204" pitchFamily="34" charset="0"/>
                          <a:ea typeface="Verdana" panose="020B060403050404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a:solidFill>
                            <a:srgbClr val="000000"/>
                          </a:solidFill>
                          <a:effectLst/>
                          <a:latin typeface="Verdana" panose="020B0604030504040204" pitchFamily="34" charset="0"/>
                          <a:ea typeface="Verdana" panose="020B060403050404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a:solidFill>
                            <a:srgbClr val="000000"/>
                          </a:solidFill>
                          <a:effectLst/>
                          <a:latin typeface="Verdana" panose="020B0604030504040204" pitchFamily="34" charset="0"/>
                          <a:ea typeface="Verdana" panose="020B0604030504040204" pitchFamily="34" charset="0"/>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a:solidFill>
                            <a:srgbClr val="000000"/>
                          </a:solidFill>
                          <a:effectLst/>
                          <a:latin typeface="Verdana" panose="020B0604030504040204" pitchFamily="34" charset="0"/>
                          <a:ea typeface="Verdana" panose="020B0604030504040204" pitchFamily="34" charset="0"/>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36702760"/>
                  </a:ext>
                </a:extLst>
              </a:tr>
              <a:tr h="279374">
                <a:tc>
                  <a:txBody>
                    <a:bodyPr/>
                    <a:lstStyle/>
                    <a:p>
                      <a:pPr algn="l" fontAlgn="b">
                        <a:spcBef>
                          <a:spcPts val="600"/>
                        </a:spcBef>
                        <a:spcAft>
                          <a:spcPts val="600"/>
                        </a:spcAft>
                      </a:pPr>
                      <a:r>
                        <a:rPr lang="es-ES" sz="1100" b="0" i="0" u="none" strike="noStrike" dirty="0">
                          <a:solidFill>
                            <a:srgbClr val="000000"/>
                          </a:solidFill>
                          <a:effectLst/>
                          <a:latin typeface="Verdana" panose="020B0604030504040204" pitchFamily="34" charset="0"/>
                          <a:ea typeface="Verdana" panose="020B0604030504040204" pitchFamily="34" charset="0"/>
                        </a:rPr>
                        <a:t>Transición ecológica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a:solidFill>
                            <a:srgbClr val="000000"/>
                          </a:solidFill>
                          <a:effectLst/>
                          <a:latin typeface="Verdana" panose="020B0604030504040204" pitchFamily="34" charset="0"/>
                          <a:ea typeface="Verdana" panose="020B060403050404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dirty="0">
                          <a:solidFill>
                            <a:srgbClr val="000000"/>
                          </a:solidFill>
                          <a:effectLst/>
                          <a:latin typeface="Verdana" panose="020B0604030504040204" pitchFamily="34" charset="0"/>
                          <a:ea typeface="Verdana" panose="020B060403050404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a:solidFill>
                            <a:srgbClr val="000000"/>
                          </a:solidFill>
                          <a:effectLst/>
                          <a:latin typeface="Verdana" panose="020B0604030504040204" pitchFamily="34" charset="0"/>
                          <a:ea typeface="Verdana" panose="020B0604030504040204" pitchFamily="34" charset="0"/>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a:solidFill>
                            <a:srgbClr val="000000"/>
                          </a:solidFill>
                          <a:effectLst/>
                          <a:latin typeface="Verdana" panose="020B0604030504040204" pitchFamily="34" charset="0"/>
                          <a:ea typeface="Verdana" panose="020B0604030504040204" pitchFamily="34"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28242641"/>
                  </a:ext>
                </a:extLst>
              </a:tr>
              <a:tr h="279374">
                <a:tc>
                  <a:txBody>
                    <a:bodyPr/>
                    <a:lstStyle/>
                    <a:p>
                      <a:pPr algn="l" fontAlgn="b">
                        <a:spcBef>
                          <a:spcPts val="600"/>
                        </a:spcBef>
                        <a:spcAft>
                          <a:spcPts val="600"/>
                        </a:spcAft>
                      </a:pPr>
                      <a:r>
                        <a:rPr lang="ca-ES" sz="1100" b="0" i="0" u="none" strike="noStrike" noProof="0" dirty="0" err="1">
                          <a:solidFill>
                            <a:srgbClr val="000000"/>
                          </a:solidFill>
                          <a:effectLst/>
                          <a:latin typeface="Verdana" panose="020B0604030504040204" pitchFamily="34" charset="0"/>
                          <a:ea typeface="Verdana" panose="020B0604030504040204" pitchFamily="34" charset="0"/>
                        </a:rPr>
                        <a:t>Territorio</a:t>
                      </a:r>
                      <a:r>
                        <a:rPr lang="ca-ES" sz="1100" b="0" i="0" u="none" strike="noStrike" noProof="0" dirty="0">
                          <a:solidFill>
                            <a:srgbClr val="000000"/>
                          </a:solidFill>
                          <a:effectLst/>
                          <a:latin typeface="Verdana" panose="020B0604030504040204" pitchFamily="34" charset="0"/>
                          <a:ea typeface="Verdana" panose="020B0604030504040204" pitchFamily="34" charset="0"/>
                        </a:rPr>
                        <a:t> </a:t>
                      </a:r>
                      <a:r>
                        <a:rPr lang="ca-ES" sz="1100" b="0" i="0" u="none" strike="noStrike" noProof="0" dirty="0" err="1">
                          <a:solidFill>
                            <a:srgbClr val="000000"/>
                          </a:solidFill>
                          <a:effectLst/>
                          <a:latin typeface="Verdana" panose="020B0604030504040204" pitchFamily="34" charset="0"/>
                          <a:ea typeface="Verdana" panose="020B0604030504040204" pitchFamily="34" charset="0"/>
                        </a:rPr>
                        <a:t>conectado</a:t>
                      </a:r>
                      <a:endParaRPr lang="ca-ES" sz="1100" b="0" i="0" u="none" strike="noStrike" noProof="0" dirty="0">
                        <a:solidFill>
                          <a:srgbClr val="000000"/>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dirty="0">
                          <a:solidFill>
                            <a:srgbClr val="000000"/>
                          </a:solidFill>
                          <a:effectLst/>
                          <a:latin typeface="Verdana" panose="020B0604030504040204" pitchFamily="34" charset="0"/>
                          <a:ea typeface="Verdana" panose="020B060403050404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dirty="0">
                          <a:solidFill>
                            <a:srgbClr val="000000"/>
                          </a:solidFill>
                          <a:effectLst/>
                          <a:latin typeface="Verdana" panose="020B0604030504040204" pitchFamily="34" charset="0"/>
                          <a:ea typeface="Verdana" panose="020B060403050404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a:solidFill>
                            <a:srgbClr val="000000"/>
                          </a:solidFill>
                          <a:effectLst/>
                          <a:latin typeface="Verdana" panose="020B0604030504040204" pitchFamily="34" charset="0"/>
                          <a:ea typeface="Verdana" panose="020B060403050404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a:solidFill>
                            <a:srgbClr val="000000"/>
                          </a:solidFill>
                          <a:effectLst/>
                          <a:latin typeface="Verdana" panose="020B0604030504040204" pitchFamily="34" charset="0"/>
                          <a:ea typeface="Verdana" panose="020B060403050404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37397775"/>
                  </a:ext>
                </a:extLst>
              </a:tr>
              <a:tr h="279374">
                <a:tc>
                  <a:txBody>
                    <a:bodyPr/>
                    <a:lstStyle/>
                    <a:p>
                      <a:pPr algn="l" fontAlgn="b">
                        <a:spcBef>
                          <a:spcPts val="600"/>
                        </a:spcBef>
                        <a:spcAft>
                          <a:spcPts val="600"/>
                        </a:spcAft>
                      </a:pPr>
                      <a:r>
                        <a:rPr lang="ca-ES" sz="1100" b="0" i="0" u="none" strike="noStrike" noProof="0" dirty="0">
                          <a:solidFill>
                            <a:srgbClr val="000000"/>
                          </a:solidFill>
                          <a:effectLst/>
                          <a:latin typeface="Verdana" panose="020B0604030504040204" pitchFamily="34" charset="0"/>
                          <a:ea typeface="Verdana" panose="020B0604030504040204" pitchFamily="34" charset="0"/>
                        </a:rPr>
                        <a:t>Sistema </a:t>
                      </a:r>
                      <a:r>
                        <a:rPr lang="ca-ES" sz="1100" b="0" i="0" u="none" strike="noStrike" noProof="0" dirty="0" err="1">
                          <a:solidFill>
                            <a:srgbClr val="000000"/>
                          </a:solidFill>
                          <a:effectLst/>
                          <a:latin typeface="Verdana" panose="020B0604030504040204" pitchFamily="34" charset="0"/>
                          <a:ea typeface="Verdana" panose="020B0604030504040204" pitchFamily="34" charset="0"/>
                        </a:rPr>
                        <a:t>agroalimentario</a:t>
                      </a:r>
                      <a:endParaRPr lang="ca-ES" sz="1100" b="0" i="0" u="none" strike="noStrike" noProof="0" dirty="0">
                        <a:solidFill>
                          <a:srgbClr val="000000"/>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a:solidFill>
                            <a:srgbClr val="000000"/>
                          </a:solidFill>
                          <a:effectLst/>
                          <a:latin typeface="Verdana" panose="020B0604030504040204" pitchFamily="34" charset="0"/>
                          <a:ea typeface="Verdana" panose="020B060403050404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a:solidFill>
                            <a:srgbClr val="000000"/>
                          </a:solidFill>
                          <a:effectLst/>
                          <a:latin typeface="Verdana" panose="020B0604030504040204" pitchFamily="34" charset="0"/>
                          <a:ea typeface="Verdana" panose="020B060403050404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dirty="0">
                          <a:solidFill>
                            <a:srgbClr val="000000"/>
                          </a:solidFill>
                          <a:effectLst/>
                          <a:latin typeface="Verdana" panose="020B0604030504040204" pitchFamily="34" charset="0"/>
                          <a:ea typeface="Verdana" panose="020B0604030504040204" pitchFamily="34" charset="0"/>
                        </a:rPr>
                        <a:t>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a:solidFill>
                            <a:srgbClr val="000000"/>
                          </a:solidFill>
                          <a:effectLst/>
                          <a:latin typeface="Verdana" panose="020B0604030504040204" pitchFamily="34" charset="0"/>
                          <a:ea typeface="Verdana" panose="020B0604030504040204" pitchFamily="34"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41085454"/>
                  </a:ext>
                </a:extLst>
              </a:tr>
              <a:tr h="264273">
                <a:tc>
                  <a:txBody>
                    <a:bodyPr/>
                    <a:lstStyle/>
                    <a:p>
                      <a:pPr algn="l" fontAlgn="b">
                        <a:spcBef>
                          <a:spcPts val="600"/>
                        </a:spcBef>
                        <a:spcAft>
                          <a:spcPts val="600"/>
                        </a:spcAft>
                      </a:pPr>
                      <a:r>
                        <a:rPr lang="es-ES" sz="1100" b="0" i="0" u="none" strike="noStrike" dirty="0">
                          <a:solidFill>
                            <a:srgbClr val="000000"/>
                          </a:solidFill>
                          <a:effectLst/>
                          <a:latin typeface="Verdana" panose="020B0604030504040204" pitchFamily="34" charset="0"/>
                          <a:ea typeface="Verdana" panose="020B0604030504040204" pitchFamily="34" charset="0"/>
                        </a:rPr>
                        <a:t>Sistema forestal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a:solidFill>
                            <a:srgbClr val="000000"/>
                          </a:solidFill>
                          <a:effectLst/>
                          <a:latin typeface="Verdana" panose="020B0604030504040204" pitchFamily="34" charset="0"/>
                          <a:ea typeface="Verdana" panose="020B060403050404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a:solidFill>
                            <a:srgbClr val="000000"/>
                          </a:solidFill>
                          <a:effectLst/>
                          <a:latin typeface="Verdana" panose="020B0604030504040204" pitchFamily="34" charset="0"/>
                          <a:ea typeface="Verdana" panose="020B060403050404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dirty="0">
                          <a:solidFill>
                            <a:srgbClr val="000000"/>
                          </a:solidFill>
                          <a:effectLst/>
                          <a:latin typeface="Verdana" panose="020B0604030504040204" pitchFamily="34" charset="0"/>
                          <a:ea typeface="Verdana" panose="020B0604030504040204" pitchFamily="34" charset="0"/>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a:solidFill>
                            <a:srgbClr val="000000"/>
                          </a:solidFill>
                          <a:effectLst/>
                          <a:latin typeface="Verdana" panose="020B0604030504040204" pitchFamily="34" charset="0"/>
                          <a:ea typeface="Verdana" panose="020B060403050404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0979070"/>
                  </a:ext>
                </a:extLst>
              </a:tr>
              <a:tr h="271823">
                <a:tc>
                  <a:txBody>
                    <a:bodyPr/>
                    <a:lstStyle/>
                    <a:p>
                      <a:pPr algn="l" fontAlgn="b">
                        <a:spcBef>
                          <a:spcPts val="600"/>
                        </a:spcBef>
                        <a:spcAft>
                          <a:spcPts val="600"/>
                        </a:spcAft>
                      </a:pPr>
                      <a:r>
                        <a:rPr lang="es-ES" sz="1100" b="0" i="0" u="none" strike="noStrike" dirty="0">
                          <a:solidFill>
                            <a:srgbClr val="000000"/>
                          </a:solidFill>
                          <a:effectLst/>
                          <a:latin typeface="Verdana" panose="020B0604030504040204" pitchFamily="34" charset="0"/>
                          <a:ea typeface="Verdana" panose="020B0604030504040204" pitchFamily="34" charset="0"/>
                        </a:rPr>
                        <a:t>Innovación i dinamización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a:solidFill>
                            <a:srgbClr val="000000"/>
                          </a:solidFill>
                          <a:effectLst/>
                          <a:latin typeface="Verdana" panose="020B0604030504040204" pitchFamily="34" charset="0"/>
                          <a:ea typeface="Verdana" panose="020B060403050404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a:solidFill>
                            <a:srgbClr val="000000"/>
                          </a:solidFill>
                          <a:effectLst/>
                          <a:latin typeface="Verdana" panose="020B0604030504040204" pitchFamily="34" charset="0"/>
                          <a:ea typeface="Verdana" panose="020B060403050404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a:solidFill>
                            <a:srgbClr val="000000"/>
                          </a:solidFill>
                          <a:effectLst/>
                          <a:latin typeface="Verdana" panose="020B0604030504040204" pitchFamily="34" charset="0"/>
                          <a:ea typeface="Verdana" panose="020B0604030504040204" pitchFamily="34" charset="0"/>
                        </a:rPr>
                        <a:t>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dirty="0">
                          <a:solidFill>
                            <a:srgbClr val="000000"/>
                          </a:solidFill>
                          <a:effectLst/>
                          <a:latin typeface="Verdana" panose="020B0604030504040204" pitchFamily="34" charset="0"/>
                          <a:ea typeface="Verdana" panose="020B060403050404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53010868"/>
                  </a:ext>
                </a:extLst>
              </a:tr>
              <a:tr h="294476">
                <a:tc>
                  <a:txBody>
                    <a:bodyPr/>
                    <a:lstStyle/>
                    <a:p>
                      <a:pPr algn="l" fontAlgn="b">
                        <a:spcBef>
                          <a:spcPts val="600"/>
                        </a:spcBef>
                        <a:spcAft>
                          <a:spcPts val="600"/>
                        </a:spcAft>
                      </a:pPr>
                      <a:r>
                        <a:rPr lang="es-ES" sz="1100" b="0" i="0" u="none" strike="noStrike" dirty="0">
                          <a:solidFill>
                            <a:srgbClr val="000000"/>
                          </a:solidFill>
                          <a:effectLst/>
                          <a:latin typeface="Verdana" panose="020B0604030504040204" pitchFamily="34" charset="0"/>
                          <a:ea typeface="Verdana" panose="020B0604030504040204" pitchFamily="34" charset="0"/>
                        </a:rPr>
                        <a:t>Gobernanza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a:solidFill>
                            <a:srgbClr val="000000"/>
                          </a:solidFill>
                          <a:effectLst/>
                          <a:latin typeface="Verdana" panose="020B0604030504040204" pitchFamily="34" charset="0"/>
                          <a:ea typeface="Verdana" panose="020B060403050404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a:solidFill>
                            <a:srgbClr val="000000"/>
                          </a:solidFill>
                          <a:effectLst/>
                          <a:latin typeface="Verdana" panose="020B0604030504040204" pitchFamily="34" charset="0"/>
                          <a:ea typeface="Verdana" panose="020B060403050404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a:solidFill>
                            <a:srgbClr val="000000"/>
                          </a:solidFill>
                          <a:effectLst/>
                          <a:latin typeface="Verdana" panose="020B0604030504040204" pitchFamily="34" charset="0"/>
                          <a:ea typeface="Verdana" panose="020B060403050404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dirty="0">
                          <a:solidFill>
                            <a:srgbClr val="000000"/>
                          </a:solidFill>
                          <a:effectLst/>
                          <a:latin typeface="Verdana" panose="020B0604030504040204" pitchFamily="34" charset="0"/>
                          <a:ea typeface="Verdana" panose="020B060403050404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67542626"/>
                  </a:ext>
                </a:extLst>
              </a:tr>
              <a:tr h="279374">
                <a:tc>
                  <a:txBody>
                    <a:bodyPr/>
                    <a:lstStyle/>
                    <a:p>
                      <a:pPr algn="l" fontAlgn="b">
                        <a:spcBef>
                          <a:spcPts val="600"/>
                        </a:spcBef>
                        <a:spcAft>
                          <a:spcPts val="600"/>
                        </a:spcAft>
                      </a:pPr>
                      <a:r>
                        <a:rPr lang="es-ES" sz="1100" b="0" i="0" u="none" strike="noStrike" dirty="0">
                          <a:solidFill>
                            <a:srgbClr val="000000"/>
                          </a:solidFill>
                          <a:effectLst/>
                          <a:latin typeface="Verdana" panose="020B0604030504040204" pitchFamily="34" charset="0"/>
                          <a:ea typeface="Verdana" panose="020B0604030504040204" pitchFamily="34" charset="0"/>
                        </a:rPr>
                        <a:t>El futuro de la Agenda Rural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a:solidFill>
                            <a:srgbClr val="000000"/>
                          </a:solidFill>
                          <a:effectLst/>
                          <a:latin typeface="Verdana" panose="020B0604030504040204" pitchFamily="34" charset="0"/>
                          <a:ea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a:solidFill>
                            <a:srgbClr val="000000"/>
                          </a:solidFill>
                          <a:effectLst/>
                          <a:latin typeface="Verdana" panose="020B0604030504040204" pitchFamily="34" charset="0"/>
                          <a:ea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a:solidFill>
                            <a:srgbClr val="000000"/>
                          </a:solidFill>
                          <a:effectLst/>
                          <a:latin typeface="Verdana" panose="020B0604030504040204" pitchFamily="34" charset="0"/>
                          <a:ea typeface="Verdana" panose="020B060403050404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0" i="0" u="none" strike="noStrike" dirty="0">
                          <a:solidFill>
                            <a:srgbClr val="000000"/>
                          </a:solidFill>
                          <a:effectLst/>
                          <a:latin typeface="Verdana" panose="020B0604030504040204" pitchFamily="34" charset="0"/>
                          <a:ea typeface="Verdana" panose="020B060403050404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04199576"/>
                  </a:ext>
                </a:extLst>
              </a:tr>
              <a:tr h="195058">
                <a:tc>
                  <a:txBody>
                    <a:bodyPr/>
                    <a:lstStyle/>
                    <a:p>
                      <a:pPr algn="l" fontAlgn="b">
                        <a:spcBef>
                          <a:spcPts val="600"/>
                        </a:spcBef>
                        <a:spcAft>
                          <a:spcPts val="600"/>
                        </a:spcAft>
                      </a:pPr>
                      <a:r>
                        <a:rPr lang="es-ES" sz="1100" b="1" i="0" u="none" strike="noStrike" dirty="0">
                          <a:solidFill>
                            <a:srgbClr val="000000"/>
                          </a:solidFill>
                          <a:effectLst/>
                          <a:latin typeface="Verdana" panose="020B0604030504040204" pitchFamily="34" charset="0"/>
                          <a:ea typeface="Verdana" panose="020B060403050404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1" i="0" u="none" strike="noStrike">
                          <a:solidFill>
                            <a:srgbClr val="000000"/>
                          </a:solidFill>
                          <a:effectLst/>
                          <a:latin typeface="Verdana" panose="020B0604030504040204" pitchFamily="34" charset="0"/>
                          <a:ea typeface="Verdana" panose="020B060403050404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1" i="0" u="none" strike="noStrike" dirty="0">
                          <a:solidFill>
                            <a:srgbClr val="000000"/>
                          </a:solidFill>
                          <a:effectLst/>
                          <a:latin typeface="Verdana" panose="020B0604030504040204" pitchFamily="34" charset="0"/>
                          <a:ea typeface="Verdana" panose="020B0604030504040204" pitchFamily="34" charset="0"/>
                        </a:rPr>
                        <a:t>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1" i="0" u="none" strike="noStrike">
                          <a:solidFill>
                            <a:srgbClr val="000000"/>
                          </a:solidFill>
                          <a:effectLst/>
                          <a:latin typeface="Verdana" panose="020B0604030504040204" pitchFamily="34" charset="0"/>
                          <a:ea typeface="Verdana" panose="020B0604030504040204" pitchFamily="34" charset="0"/>
                        </a:rPr>
                        <a:t>897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s-ES" sz="1100" b="1" i="0" u="none" strike="noStrike" dirty="0">
                          <a:solidFill>
                            <a:srgbClr val="000000"/>
                          </a:solidFill>
                          <a:effectLst/>
                          <a:latin typeface="Verdana" panose="020B0604030504040204" pitchFamily="34" charset="0"/>
                          <a:ea typeface="Verdana" panose="020B0604030504040204" pitchFamily="34" charset="0"/>
                        </a:rPr>
                        <a:t>390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52014629"/>
                  </a:ext>
                </a:extLst>
              </a:tr>
            </a:tbl>
          </a:graphicData>
        </a:graphic>
      </p:graphicFrame>
      <p:sp>
        <p:nvSpPr>
          <p:cNvPr id="8" name="object 13">
            <a:extLst>
              <a:ext uri="{FF2B5EF4-FFF2-40B4-BE49-F238E27FC236}">
                <a16:creationId xmlns:a16="http://schemas.microsoft.com/office/drawing/2014/main" id="{AC2C9B22-9E8F-45C7-A2D5-F0F77F579A43}"/>
              </a:ext>
            </a:extLst>
          </p:cNvPr>
          <p:cNvSpPr/>
          <p:nvPr/>
        </p:nvSpPr>
        <p:spPr>
          <a:xfrm>
            <a:off x="482676" y="661715"/>
            <a:ext cx="8437726" cy="45719"/>
          </a:xfrm>
          <a:custGeom>
            <a:avLst/>
            <a:gdLst/>
            <a:ahLst/>
            <a:cxnLst/>
            <a:rect l="l" t="t" r="r" b="b"/>
            <a:pathLst>
              <a:path w="4125595">
                <a:moveTo>
                  <a:pt x="0" y="0"/>
                </a:moveTo>
                <a:lnTo>
                  <a:pt x="4125137" y="0"/>
                </a:lnTo>
              </a:path>
            </a:pathLst>
          </a:custGeom>
          <a:ln w="38100">
            <a:solidFill>
              <a:schemeClr val="accent6">
                <a:lumMod val="50000"/>
              </a:schemeClr>
            </a:solidFill>
          </a:ln>
        </p:spPr>
        <p:txBody>
          <a:bodyPr wrap="square" lIns="0" tIns="0" rIns="0" bIns="0" rtlCol="0"/>
          <a:lstStyle/>
          <a:p>
            <a:endParaRPr/>
          </a:p>
        </p:txBody>
      </p:sp>
      <p:sp>
        <p:nvSpPr>
          <p:cNvPr id="9" name="TextBox 8">
            <a:extLst>
              <a:ext uri="{FF2B5EF4-FFF2-40B4-BE49-F238E27FC236}">
                <a16:creationId xmlns:a16="http://schemas.microsoft.com/office/drawing/2014/main" id="{1AEA0379-01A7-46D6-9146-31412AA9B21D}"/>
              </a:ext>
            </a:extLst>
          </p:cNvPr>
          <p:cNvSpPr txBox="1"/>
          <p:nvPr/>
        </p:nvSpPr>
        <p:spPr>
          <a:xfrm>
            <a:off x="406497" y="326411"/>
            <a:ext cx="8065961" cy="307777"/>
          </a:xfrm>
          <a:prstGeom prst="rect">
            <a:avLst/>
          </a:prstGeom>
          <a:noFill/>
        </p:spPr>
        <p:txBody>
          <a:bodyPr wrap="square" rtlCol="0">
            <a:spAutoFit/>
          </a:bodyPr>
          <a:lstStyle/>
          <a:p>
            <a:r>
              <a:rPr lang="ca-ES" b="1" dirty="0">
                <a:solidFill>
                  <a:schemeClr val="accent6">
                    <a:lumMod val="50000"/>
                  </a:schemeClr>
                </a:solidFill>
                <a:latin typeface="Verdana" panose="020B0604030504040204" pitchFamily="34" charset="0"/>
                <a:ea typeface="Verdana" panose="020B0604030504040204" pitchFamily="34" charset="0"/>
              </a:rPr>
              <a:t>La estructura de la Agenda Rural de Catalunya</a:t>
            </a:r>
          </a:p>
        </p:txBody>
      </p:sp>
      <p:sp>
        <p:nvSpPr>
          <p:cNvPr id="11" name="Slide Number Placeholder 11">
            <a:extLst>
              <a:ext uri="{FF2B5EF4-FFF2-40B4-BE49-F238E27FC236}">
                <a16:creationId xmlns:a16="http://schemas.microsoft.com/office/drawing/2014/main" id="{023F3C57-0B30-4B22-AFDE-F006DBE7B9BA}"/>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t>21</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65297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4" name="Imagen 3" descr="PORTADA.tiff">
            <a:extLst>
              <a:ext uri="{FF2B5EF4-FFF2-40B4-BE49-F238E27FC236}">
                <a16:creationId xmlns:a16="http://schemas.microsoft.com/office/drawing/2014/main" id="{8C7B568E-B956-4291-85F6-688DB6C11D77}"/>
              </a:ext>
            </a:extLst>
          </p:cNvPr>
          <p:cNvPicPr>
            <a:picLocks noChangeAspect="1"/>
          </p:cNvPicPr>
          <p:nvPr/>
        </p:nvPicPr>
        <p:blipFill rotWithShape="1">
          <a:blip r:embed="rId3">
            <a:extLst>
              <a:ext uri="{28A0092B-C50C-407E-A947-70E740481C1C}">
                <a14:useLocalDpi xmlns:a14="http://schemas.microsoft.com/office/drawing/2010/main" val="0"/>
              </a:ext>
            </a:extLst>
          </a:blip>
          <a:srcRect t="78580"/>
          <a:stretch/>
        </p:blipFill>
        <p:spPr>
          <a:xfrm>
            <a:off x="0" y="4535565"/>
            <a:ext cx="9144000" cy="1385020"/>
          </a:xfrm>
          <a:prstGeom prst="rect">
            <a:avLst/>
          </a:prstGeom>
        </p:spPr>
      </p:pic>
      <p:sp>
        <p:nvSpPr>
          <p:cNvPr id="6" name="Google Shape;65;p15">
            <a:extLst>
              <a:ext uri="{FF2B5EF4-FFF2-40B4-BE49-F238E27FC236}">
                <a16:creationId xmlns:a16="http://schemas.microsoft.com/office/drawing/2014/main" id="{9CDA021A-563C-4F76-B7DB-F232FB03DB73}"/>
              </a:ext>
            </a:extLst>
          </p:cNvPr>
          <p:cNvSpPr txBox="1"/>
          <p:nvPr/>
        </p:nvSpPr>
        <p:spPr>
          <a:xfrm>
            <a:off x="344567" y="950463"/>
            <a:ext cx="8065960" cy="4739729"/>
          </a:xfrm>
          <a:prstGeom prst="rect">
            <a:avLst/>
          </a:prstGeom>
          <a:noFill/>
          <a:ln>
            <a:noFill/>
          </a:ln>
        </p:spPr>
        <p:txBody>
          <a:bodyPr spcFirstLastPara="1" wrap="square" lIns="91425" tIns="91425" rIns="91425" bIns="91425" anchor="t" anchorCtr="0">
            <a:spAutoFit/>
          </a:bodyPr>
          <a:lstStyle/>
          <a:p>
            <a:pPr marL="76200" lvl="0" algn="just" rtl="0">
              <a:spcBef>
                <a:spcPts val="0"/>
              </a:spcBef>
              <a:spcAft>
                <a:spcPts val="0"/>
              </a:spcAft>
              <a:buClr>
                <a:srgbClr val="93C47D"/>
              </a:buClr>
              <a:buSzPts val="2400"/>
            </a:pPr>
            <a:r>
              <a:rPr lang="ca-ES" dirty="0">
                <a:solidFill>
                  <a:schemeClr val="accent6">
                    <a:lumMod val="50000"/>
                  </a:schemeClr>
                </a:solidFill>
                <a:latin typeface="Verdana" panose="020B0604030504040204" pitchFamily="34" charset="0"/>
                <a:ea typeface="Verdana" panose="020B0604030504040204" pitchFamily="34" charset="0"/>
              </a:rPr>
              <a:t>1.- </a:t>
            </a:r>
            <a:r>
              <a:rPr lang="ca-ES" dirty="0" err="1">
                <a:solidFill>
                  <a:schemeClr val="tx1"/>
                </a:solidFill>
                <a:latin typeface="Verdana" panose="020B0604030504040204" pitchFamily="34" charset="0"/>
                <a:ea typeface="Verdana" panose="020B0604030504040204" pitchFamily="34" charset="0"/>
              </a:rPr>
              <a:t>Proceso</a:t>
            </a:r>
            <a:r>
              <a:rPr lang="ca-ES" dirty="0">
                <a:solidFill>
                  <a:schemeClr val="tx1"/>
                </a:solidFill>
                <a:latin typeface="Verdana" panose="020B0604030504040204" pitchFamily="34" charset="0"/>
                <a:ea typeface="Verdana" panose="020B0604030504040204" pitchFamily="34" charset="0"/>
              </a:rPr>
              <a:t> de Trabajo con la CM para </a:t>
            </a:r>
            <a:r>
              <a:rPr lang="ca-ES" dirty="0" err="1">
                <a:solidFill>
                  <a:schemeClr val="tx1"/>
                </a:solidFill>
                <a:latin typeface="Verdana" panose="020B0604030504040204" pitchFamily="34" charset="0"/>
                <a:ea typeface="Verdana" panose="020B0604030504040204" pitchFamily="34" charset="0"/>
              </a:rPr>
              <a:t>comprobar</a:t>
            </a:r>
            <a:r>
              <a:rPr lang="ca-ES" dirty="0">
                <a:solidFill>
                  <a:schemeClr val="tx1"/>
                </a:solidFill>
                <a:latin typeface="Verdana" panose="020B0604030504040204" pitchFamily="34" charset="0"/>
                <a:ea typeface="Verdana" panose="020B0604030504040204" pitchFamily="34" charset="0"/>
              </a:rPr>
              <a:t> acciones. Se </a:t>
            </a:r>
            <a:r>
              <a:rPr lang="ca-ES" dirty="0" err="1">
                <a:solidFill>
                  <a:schemeClr val="tx1"/>
                </a:solidFill>
                <a:latin typeface="Verdana" panose="020B0604030504040204" pitchFamily="34" charset="0"/>
                <a:ea typeface="Verdana" panose="020B0604030504040204" pitchFamily="34" charset="0"/>
              </a:rPr>
              <a:t>pasa</a:t>
            </a:r>
            <a:r>
              <a:rPr lang="ca-ES" dirty="0">
                <a:solidFill>
                  <a:schemeClr val="tx1"/>
                </a:solidFill>
                <a:latin typeface="Verdana" panose="020B0604030504040204" pitchFamily="34" charset="0"/>
                <a:ea typeface="Verdana" panose="020B0604030504040204" pitchFamily="34" charset="0"/>
              </a:rPr>
              <a:t> a 920 acciones en total (</a:t>
            </a:r>
            <a:r>
              <a:rPr lang="ca-ES" dirty="0" err="1">
                <a:solidFill>
                  <a:schemeClr val="tx1"/>
                </a:solidFill>
                <a:latin typeface="Verdana" panose="020B0604030504040204" pitchFamily="34" charset="0"/>
                <a:ea typeface="Verdana" panose="020B0604030504040204" pitchFamily="34" charset="0"/>
              </a:rPr>
              <a:t>básicamente</a:t>
            </a:r>
            <a:r>
              <a:rPr lang="ca-ES" dirty="0">
                <a:solidFill>
                  <a:schemeClr val="tx1"/>
                </a:solidFill>
                <a:latin typeface="Verdana" panose="020B0604030504040204" pitchFamily="34" charset="0"/>
                <a:ea typeface="Verdana" panose="020B0604030504040204" pitchFamily="34" charset="0"/>
              </a:rPr>
              <a:t> para desdoblar acciones).</a:t>
            </a:r>
          </a:p>
          <a:p>
            <a:pPr marL="76200" lvl="0" algn="just" rtl="0">
              <a:spcBef>
                <a:spcPts val="0"/>
              </a:spcBef>
              <a:spcAft>
                <a:spcPts val="0"/>
              </a:spcAft>
              <a:buClr>
                <a:srgbClr val="93C47D"/>
              </a:buClr>
              <a:buSzPts val="2400"/>
            </a:pPr>
            <a:endParaRPr lang="ca-ES" dirty="0">
              <a:solidFill>
                <a:schemeClr val="tx1"/>
              </a:solidFill>
              <a:latin typeface="Verdana" panose="020B0604030504040204" pitchFamily="34" charset="0"/>
              <a:ea typeface="Verdana" panose="020B0604030504040204" pitchFamily="34" charset="0"/>
            </a:endParaRPr>
          </a:p>
          <a:p>
            <a:pPr marL="76200" lvl="0" algn="just" rtl="0">
              <a:spcBef>
                <a:spcPts val="0"/>
              </a:spcBef>
              <a:spcAft>
                <a:spcPts val="0"/>
              </a:spcAft>
              <a:buClr>
                <a:srgbClr val="93C47D"/>
              </a:buClr>
              <a:buSzPts val="2400"/>
            </a:pPr>
            <a:r>
              <a:rPr lang="ca-ES" dirty="0">
                <a:solidFill>
                  <a:schemeClr val="accent6">
                    <a:lumMod val="50000"/>
                  </a:schemeClr>
                </a:solidFill>
                <a:latin typeface="Verdana" panose="020B0604030504040204" pitchFamily="34" charset="0"/>
                <a:ea typeface="Verdana" panose="020B0604030504040204" pitchFamily="34" charset="0"/>
              </a:rPr>
              <a:t>2.- </a:t>
            </a:r>
            <a:r>
              <a:rPr lang="ca-ES" dirty="0">
                <a:solidFill>
                  <a:schemeClr val="tx1"/>
                </a:solidFill>
                <a:latin typeface="Verdana" panose="020B0604030504040204" pitchFamily="34" charset="0"/>
                <a:ea typeface="Verdana" panose="020B0604030504040204" pitchFamily="34" charset="0"/>
              </a:rPr>
              <a:t>Fases de la </a:t>
            </a:r>
            <a:r>
              <a:rPr lang="ca-ES" dirty="0" err="1">
                <a:solidFill>
                  <a:schemeClr val="tx1"/>
                </a:solidFill>
                <a:latin typeface="Verdana" panose="020B0604030504040204" pitchFamily="34" charset="0"/>
                <a:ea typeface="Verdana" panose="020B0604030504040204" pitchFamily="34" charset="0"/>
              </a:rPr>
              <a:t>priorización</a:t>
            </a:r>
            <a:r>
              <a:rPr lang="ca-ES" dirty="0">
                <a:solidFill>
                  <a:schemeClr val="tx1"/>
                </a:solidFill>
                <a:latin typeface="Verdana" panose="020B0604030504040204" pitchFamily="34" charset="0"/>
                <a:ea typeface="Verdana" panose="020B0604030504040204" pitchFamily="34" charset="0"/>
              </a:rPr>
              <a:t> de las acciones: 920 acciones en total.</a:t>
            </a:r>
          </a:p>
          <a:p>
            <a:pPr marL="76200" lvl="0" algn="just" rtl="0">
              <a:spcBef>
                <a:spcPts val="0"/>
              </a:spcBef>
              <a:spcAft>
                <a:spcPts val="0"/>
              </a:spcAft>
              <a:buClr>
                <a:srgbClr val="93C47D"/>
              </a:buClr>
              <a:buSzPts val="2400"/>
            </a:pPr>
            <a:endParaRPr lang="ca-ES" dirty="0">
              <a:solidFill>
                <a:schemeClr val="tx1"/>
              </a:solidFill>
              <a:latin typeface="Verdana" panose="020B0604030504040204" pitchFamily="34" charset="0"/>
              <a:ea typeface="Verdana" panose="020B0604030504040204" pitchFamily="34" charset="0"/>
            </a:endParaRPr>
          </a:p>
          <a:p>
            <a:pPr marL="361950" lvl="0" indent="-285750" algn="just" rtl="0">
              <a:spcBef>
                <a:spcPts val="0"/>
              </a:spcBef>
              <a:spcAft>
                <a:spcPts val="0"/>
              </a:spcAft>
              <a:buClr>
                <a:srgbClr val="93C47D"/>
              </a:buClr>
              <a:buSzPts val="2400"/>
              <a:buFont typeface="Wingdings" panose="05000000000000000000" pitchFamily="2" charset="2"/>
              <a:buChar char="ü"/>
            </a:pPr>
            <a:r>
              <a:rPr lang="ca-ES" dirty="0">
                <a:solidFill>
                  <a:schemeClr val="tx1"/>
                </a:solidFill>
                <a:latin typeface="Verdana" panose="020B0604030504040204" pitchFamily="34" charset="0"/>
                <a:ea typeface="Verdana" panose="020B0604030504040204" pitchFamily="34" charset="0"/>
              </a:rPr>
              <a:t>1a fase: Talleres </a:t>
            </a:r>
            <a:r>
              <a:rPr lang="ca-ES" dirty="0" err="1">
                <a:solidFill>
                  <a:schemeClr val="tx1"/>
                </a:solidFill>
                <a:latin typeface="Verdana" panose="020B0604030504040204" pitchFamily="34" charset="0"/>
                <a:ea typeface="Verdana" panose="020B0604030504040204" pitchFamily="34" charset="0"/>
              </a:rPr>
              <a:t>temáticos</a:t>
            </a:r>
            <a:r>
              <a:rPr lang="ca-ES" dirty="0">
                <a:solidFill>
                  <a:schemeClr val="tx1"/>
                </a:solidFill>
                <a:latin typeface="Verdana" panose="020B0604030504040204" pitchFamily="34" charset="0"/>
                <a:ea typeface="Verdana" panose="020B0604030504040204" pitchFamily="34" charset="0"/>
              </a:rPr>
              <a:t> de la Agenda Rural (390 </a:t>
            </a:r>
            <a:r>
              <a:rPr lang="ca-ES" dirty="0" err="1">
                <a:solidFill>
                  <a:schemeClr val="tx1"/>
                </a:solidFill>
                <a:latin typeface="Verdana" panose="020B0604030504040204" pitchFamily="34" charset="0"/>
                <a:ea typeface="Verdana" panose="020B0604030504040204" pitchFamily="34" charset="0"/>
              </a:rPr>
              <a:t>priorizadas</a:t>
            </a:r>
            <a:r>
              <a:rPr lang="ca-ES" dirty="0">
                <a:solidFill>
                  <a:schemeClr val="tx1"/>
                </a:solidFill>
                <a:latin typeface="Verdana" panose="020B0604030504040204" pitchFamily="34" charset="0"/>
                <a:ea typeface="Verdana" panose="020B0604030504040204" pitchFamily="34" charset="0"/>
              </a:rPr>
              <a:t>)</a:t>
            </a:r>
          </a:p>
          <a:p>
            <a:pPr marL="361950" lvl="0" indent="-285750" algn="just" rtl="0">
              <a:spcBef>
                <a:spcPts val="0"/>
              </a:spcBef>
              <a:spcAft>
                <a:spcPts val="0"/>
              </a:spcAft>
              <a:buClr>
                <a:srgbClr val="93C47D"/>
              </a:buClr>
              <a:buSzPts val="2400"/>
              <a:buFont typeface="Wingdings" panose="05000000000000000000" pitchFamily="2" charset="2"/>
              <a:buChar char="ü"/>
            </a:pPr>
            <a:r>
              <a:rPr lang="ca-ES" dirty="0">
                <a:solidFill>
                  <a:schemeClr val="tx1"/>
                </a:solidFill>
                <a:latin typeface="Verdana" panose="020B0604030504040204" pitchFamily="34" charset="0"/>
                <a:ea typeface="Verdana" panose="020B0604030504040204" pitchFamily="34" charset="0"/>
              </a:rPr>
              <a:t>2a fase: Trabajo con la </a:t>
            </a:r>
            <a:r>
              <a:rPr lang="ca-ES" dirty="0" err="1">
                <a:solidFill>
                  <a:schemeClr val="tx1"/>
                </a:solidFill>
                <a:latin typeface="Verdana" panose="020B0604030504040204" pitchFamily="34" charset="0"/>
                <a:ea typeface="Verdana" panose="020B0604030504040204" pitchFamily="34" charset="0"/>
              </a:rPr>
              <a:t>Comisión</a:t>
            </a:r>
            <a:r>
              <a:rPr lang="ca-ES" dirty="0">
                <a:solidFill>
                  <a:schemeClr val="tx1"/>
                </a:solidFill>
                <a:latin typeface="Verdana" panose="020B0604030504040204" pitchFamily="34" charset="0"/>
                <a:ea typeface="Verdana" panose="020B0604030504040204" pitchFamily="34" charset="0"/>
              </a:rPr>
              <a:t> Motora:</a:t>
            </a:r>
          </a:p>
          <a:p>
            <a:pPr marL="76200" lvl="0" algn="just" rtl="0">
              <a:spcBef>
                <a:spcPts val="0"/>
              </a:spcBef>
              <a:spcAft>
                <a:spcPts val="0"/>
              </a:spcAft>
              <a:buClr>
                <a:srgbClr val="93C47D"/>
              </a:buClr>
              <a:buSzPts val="2400"/>
            </a:pPr>
            <a:endParaRPr lang="ca-ES" dirty="0">
              <a:solidFill>
                <a:schemeClr val="tx1"/>
              </a:solidFill>
              <a:latin typeface="Verdana" panose="020B0604030504040204" pitchFamily="34" charset="0"/>
              <a:ea typeface="Verdana" panose="020B0604030504040204" pitchFamily="34" charset="0"/>
            </a:endParaRPr>
          </a:p>
          <a:p>
            <a:pPr marL="76200" lvl="0" algn="just" rtl="0">
              <a:spcBef>
                <a:spcPts val="0"/>
              </a:spcBef>
              <a:spcAft>
                <a:spcPts val="0"/>
              </a:spcAft>
              <a:buClr>
                <a:srgbClr val="93C47D"/>
              </a:buClr>
              <a:buSzPts val="2400"/>
            </a:pPr>
            <a:endParaRPr lang="ca-ES" sz="1600" dirty="0">
              <a:solidFill>
                <a:schemeClr val="tx1"/>
              </a:solidFill>
              <a:latin typeface="Verdana" panose="020B0604030504040204" pitchFamily="34" charset="0"/>
              <a:ea typeface="Verdana" panose="020B0604030504040204" pitchFamily="34" charset="0"/>
            </a:endParaRPr>
          </a:p>
          <a:p>
            <a:pPr marL="76200" lvl="0" algn="ctr" rtl="0">
              <a:spcBef>
                <a:spcPts val="0"/>
              </a:spcBef>
              <a:spcAft>
                <a:spcPts val="0"/>
              </a:spcAft>
              <a:buClr>
                <a:srgbClr val="93C47D"/>
              </a:buClr>
              <a:buSzPts val="2400"/>
            </a:pPr>
            <a:r>
              <a:rPr lang="ca-ES" sz="2800" dirty="0">
                <a:solidFill>
                  <a:schemeClr val="accent6">
                    <a:lumMod val="50000"/>
                  </a:schemeClr>
                </a:solidFill>
                <a:latin typeface="Verdana" panose="020B0604030504040204" pitchFamily="34" charset="0"/>
                <a:ea typeface="Verdana" panose="020B0604030504040204" pitchFamily="34" charset="0"/>
              </a:rPr>
              <a:t>920 = 301 </a:t>
            </a:r>
            <a:r>
              <a:rPr lang="ca-ES" sz="2800" dirty="0" err="1">
                <a:solidFill>
                  <a:schemeClr val="accent6">
                    <a:lumMod val="50000"/>
                  </a:schemeClr>
                </a:solidFill>
                <a:latin typeface="Verdana" panose="020B0604030504040204" pitchFamily="34" charset="0"/>
                <a:ea typeface="Verdana" panose="020B0604030504040204" pitchFamily="34" charset="0"/>
              </a:rPr>
              <a:t>priorizadas</a:t>
            </a:r>
            <a:r>
              <a:rPr lang="ca-ES" sz="2800" dirty="0">
                <a:solidFill>
                  <a:schemeClr val="accent6">
                    <a:lumMod val="50000"/>
                  </a:schemeClr>
                </a:solidFill>
                <a:latin typeface="Verdana" panose="020B0604030504040204" pitchFamily="34" charset="0"/>
                <a:ea typeface="Verdana" panose="020B0604030504040204" pitchFamily="34" charset="0"/>
              </a:rPr>
              <a:t> = 59 </a:t>
            </a:r>
            <a:r>
              <a:rPr lang="ca-ES" sz="2800" dirty="0" err="1">
                <a:solidFill>
                  <a:schemeClr val="accent6">
                    <a:lumMod val="50000"/>
                  </a:schemeClr>
                </a:solidFill>
                <a:latin typeface="Verdana" panose="020B0604030504040204" pitchFamily="34" charset="0"/>
                <a:ea typeface="Verdana" panose="020B0604030504040204" pitchFamily="34" charset="0"/>
              </a:rPr>
              <a:t>estratégicas</a:t>
            </a:r>
            <a:endParaRPr lang="ca-ES" sz="2800" dirty="0">
              <a:solidFill>
                <a:schemeClr val="accent6">
                  <a:lumMod val="50000"/>
                </a:schemeClr>
              </a:solidFill>
              <a:latin typeface="Verdana" panose="020B0604030504040204" pitchFamily="34" charset="0"/>
              <a:ea typeface="Verdana" panose="020B0604030504040204" pitchFamily="34" charset="0"/>
            </a:endParaRPr>
          </a:p>
          <a:p>
            <a:pPr marL="76200" lvl="0" algn="ctr" rtl="0">
              <a:spcBef>
                <a:spcPts val="0"/>
              </a:spcBef>
              <a:spcAft>
                <a:spcPts val="0"/>
              </a:spcAft>
              <a:buClr>
                <a:srgbClr val="93C47D"/>
              </a:buClr>
              <a:buSzPts val="2400"/>
            </a:pPr>
            <a:r>
              <a:rPr lang="ca-ES" dirty="0">
                <a:solidFill>
                  <a:schemeClr val="tx1"/>
                </a:solidFill>
                <a:latin typeface="Verdana" panose="020B0604030504040204" pitchFamily="34" charset="0"/>
                <a:ea typeface="Verdana" panose="020B0604030504040204" pitchFamily="34" charset="0"/>
              </a:rPr>
              <a:t>(</a:t>
            </a:r>
            <a:r>
              <a:rPr lang="ca-ES" dirty="0" err="1">
                <a:solidFill>
                  <a:schemeClr val="tx1"/>
                </a:solidFill>
                <a:latin typeface="Verdana" panose="020B0604030504040204" pitchFamily="34" charset="0"/>
                <a:ea typeface="Verdana" panose="020B0604030504040204" pitchFamily="34" charset="0"/>
              </a:rPr>
              <a:t>previo</a:t>
            </a:r>
            <a:r>
              <a:rPr lang="ca-ES" dirty="0">
                <a:solidFill>
                  <a:schemeClr val="tx1"/>
                </a:solidFill>
                <a:latin typeface="Verdana" panose="020B0604030504040204" pitchFamily="34" charset="0"/>
                <a:ea typeface="Verdana" panose="020B0604030504040204" pitchFamily="34" charset="0"/>
              </a:rPr>
              <a:t> a la fase del canal participa)</a:t>
            </a:r>
          </a:p>
          <a:p>
            <a:pPr marL="76200" lvl="0" algn="just" rtl="0">
              <a:spcBef>
                <a:spcPts val="0"/>
              </a:spcBef>
              <a:spcAft>
                <a:spcPts val="0"/>
              </a:spcAft>
              <a:buClr>
                <a:srgbClr val="93C47D"/>
              </a:buClr>
              <a:buSzPts val="2400"/>
            </a:pPr>
            <a:endParaRPr lang="ca-ES" dirty="0">
              <a:solidFill>
                <a:schemeClr val="tx1"/>
              </a:solidFill>
              <a:latin typeface="Verdana" panose="020B0604030504040204" pitchFamily="34" charset="0"/>
              <a:ea typeface="Verdana" panose="020B0604030504040204" pitchFamily="34" charset="0"/>
            </a:endParaRPr>
          </a:p>
          <a:p>
            <a:pPr marL="76200" lvl="0" algn="just" rtl="0">
              <a:spcBef>
                <a:spcPts val="0"/>
              </a:spcBef>
              <a:spcAft>
                <a:spcPts val="0"/>
              </a:spcAft>
              <a:buClr>
                <a:srgbClr val="93C47D"/>
              </a:buClr>
              <a:buSzPts val="2400"/>
            </a:pPr>
            <a:endParaRPr lang="ca-ES" dirty="0">
              <a:solidFill>
                <a:schemeClr val="tx1"/>
              </a:solidFill>
              <a:latin typeface="Verdana" panose="020B0604030504040204" pitchFamily="34" charset="0"/>
              <a:ea typeface="Verdana" panose="020B0604030504040204" pitchFamily="34" charset="0"/>
            </a:endParaRPr>
          </a:p>
          <a:p>
            <a:pPr marL="76200" lvl="0" algn="just" rtl="0">
              <a:spcBef>
                <a:spcPts val="0"/>
              </a:spcBef>
              <a:spcAft>
                <a:spcPts val="0"/>
              </a:spcAft>
              <a:buClr>
                <a:srgbClr val="93C47D"/>
              </a:buClr>
              <a:buSzPts val="2400"/>
            </a:pPr>
            <a:endParaRPr lang="ca-ES" dirty="0">
              <a:solidFill>
                <a:schemeClr val="tx1"/>
              </a:solidFill>
              <a:latin typeface="Verdana" panose="020B0604030504040204" pitchFamily="34" charset="0"/>
              <a:ea typeface="Verdana" panose="020B0604030504040204" pitchFamily="34" charset="0"/>
            </a:endParaRPr>
          </a:p>
          <a:p>
            <a:pPr marL="76200" lvl="0" algn="just" rtl="0">
              <a:spcBef>
                <a:spcPts val="0"/>
              </a:spcBef>
              <a:spcAft>
                <a:spcPts val="0"/>
              </a:spcAft>
              <a:buClr>
                <a:srgbClr val="93C47D"/>
              </a:buClr>
              <a:buSzPts val="2400"/>
            </a:pPr>
            <a:endParaRPr lang="ca-ES" dirty="0">
              <a:solidFill>
                <a:schemeClr val="tx1"/>
              </a:solidFill>
              <a:latin typeface="Verdana" panose="020B0604030504040204" pitchFamily="34" charset="0"/>
              <a:ea typeface="Verdana" panose="020B0604030504040204" pitchFamily="34" charset="0"/>
            </a:endParaRPr>
          </a:p>
          <a:p>
            <a:pPr marL="76200" lvl="0" algn="just" rtl="0">
              <a:spcBef>
                <a:spcPts val="0"/>
              </a:spcBef>
              <a:spcAft>
                <a:spcPts val="0"/>
              </a:spcAft>
              <a:buClr>
                <a:srgbClr val="93C47D"/>
              </a:buClr>
              <a:buSzPts val="2400"/>
            </a:pPr>
            <a:endParaRPr lang="ca-ES" dirty="0">
              <a:solidFill>
                <a:schemeClr val="tx1"/>
              </a:solidFill>
              <a:latin typeface="Verdana" panose="020B0604030504040204" pitchFamily="34" charset="0"/>
              <a:ea typeface="Verdana" panose="020B0604030504040204" pitchFamily="34" charset="0"/>
            </a:endParaRPr>
          </a:p>
          <a:p>
            <a:pPr marL="76200" lvl="0" algn="just" rtl="0">
              <a:spcBef>
                <a:spcPts val="0"/>
              </a:spcBef>
              <a:spcAft>
                <a:spcPts val="0"/>
              </a:spcAft>
              <a:buClr>
                <a:srgbClr val="93C47D"/>
              </a:buClr>
              <a:buSzPts val="2400"/>
            </a:pPr>
            <a:endParaRPr lang="ca-ES" dirty="0">
              <a:solidFill>
                <a:schemeClr val="tx1"/>
              </a:solidFill>
              <a:latin typeface="Verdana" panose="020B0604030504040204" pitchFamily="34" charset="0"/>
              <a:ea typeface="Verdana" panose="020B0604030504040204" pitchFamily="34" charset="0"/>
            </a:endParaRPr>
          </a:p>
          <a:p>
            <a:pPr marL="76200" lvl="0" algn="just" rtl="0">
              <a:spcBef>
                <a:spcPts val="0"/>
              </a:spcBef>
              <a:spcAft>
                <a:spcPts val="0"/>
              </a:spcAft>
              <a:buClr>
                <a:srgbClr val="93C47D"/>
              </a:buClr>
              <a:buSzPts val="2400"/>
            </a:pPr>
            <a:endParaRPr lang="ca-ES" dirty="0">
              <a:solidFill>
                <a:schemeClr val="tx1"/>
              </a:solidFill>
              <a:latin typeface="Verdana" panose="020B0604030504040204" pitchFamily="34" charset="0"/>
              <a:ea typeface="Verdana" panose="020B0604030504040204" pitchFamily="34" charset="0"/>
            </a:endParaRPr>
          </a:p>
          <a:p>
            <a:pPr marL="76200" lvl="0" algn="just" rtl="0">
              <a:spcBef>
                <a:spcPts val="0"/>
              </a:spcBef>
              <a:spcAft>
                <a:spcPts val="0"/>
              </a:spcAft>
              <a:buClr>
                <a:srgbClr val="93C47D"/>
              </a:buClr>
              <a:buSzPts val="2400"/>
            </a:pPr>
            <a:endParaRPr lang="ca-ES" dirty="0">
              <a:solidFill>
                <a:schemeClr val="tx1"/>
              </a:solidFill>
              <a:latin typeface="Verdana" panose="020B0604030504040204" pitchFamily="34" charset="0"/>
              <a:ea typeface="Verdana" panose="020B0604030504040204" pitchFamily="34" charset="0"/>
            </a:endParaRPr>
          </a:p>
          <a:p>
            <a:pPr marL="76200" lvl="0" algn="just" rtl="0">
              <a:spcBef>
                <a:spcPts val="0"/>
              </a:spcBef>
              <a:spcAft>
                <a:spcPts val="0"/>
              </a:spcAft>
              <a:buClr>
                <a:srgbClr val="93C47D"/>
              </a:buClr>
              <a:buSzPts val="2400"/>
            </a:pPr>
            <a:endParaRPr lang="ca-ES" dirty="0">
              <a:solidFill>
                <a:schemeClr val="tx1"/>
              </a:solidFill>
              <a:latin typeface="Verdana" panose="020B0604030504040204" pitchFamily="34" charset="0"/>
              <a:ea typeface="Verdana" panose="020B0604030504040204" pitchFamily="34" charset="0"/>
            </a:endParaRPr>
          </a:p>
        </p:txBody>
      </p:sp>
      <p:sp>
        <p:nvSpPr>
          <p:cNvPr id="7" name="object 13">
            <a:extLst>
              <a:ext uri="{FF2B5EF4-FFF2-40B4-BE49-F238E27FC236}">
                <a16:creationId xmlns:a16="http://schemas.microsoft.com/office/drawing/2014/main" id="{531BC30C-500E-4DDB-9AE8-1809EDC1CAF7}"/>
              </a:ext>
            </a:extLst>
          </p:cNvPr>
          <p:cNvSpPr/>
          <p:nvPr/>
        </p:nvSpPr>
        <p:spPr>
          <a:xfrm>
            <a:off x="482676" y="661715"/>
            <a:ext cx="8437726" cy="45719"/>
          </a:xfrm>
          <a:custGeom>
            <a:avLst/>
            <a:gdLst/>
            <a:ahLst/>
            <a:cxnLst/>
            <a:rect l="l" t="t" r="r" b="b"/>
            <a:pathLst>
              <a:path w="4125595">
                <a:moveTo>
                  <a:pt x="0" y="0"/>
                </a:moveTo>
                <a:lnTo>
                  <a:pt x="4125137" y="0"/>
                </a:lnTo>
              </a:path>
            </a:pathLst>
          </a:custGeom>
          <a:ln w="38100">
            <a:solidFill>
              <a:schemeClr val="accent6">
                <a:lumMod val="50000"/>
              </a:schemeClr>
            </a:solidFill>
          </a:ln>
        </p:spPr>
        <p:txBody>
          <a:bodyPr wrap="square" lIns="0" tIns="0" rIns="0" bIns="0" rtlCol="0"/>
          <a:lstStyle/>
          <a:p>
            <a:endParaRPr/>
          </a:p>
        </p:txBody>
      </p:sp>
      <p:sp>
        <p:nvSpPr>
          <p:cNvPr id="8" name="TextBox 7">
            <a:extLst>
              <a:ext uri="{FF2B5EF4-FFF2-40B4-BE49-F238E27FC236}">
                <a16:creationId xmlns:a16="http://schemas.microsoft.com/office/drawing/2014/main" id="{375DC088-CDEF-4D76-9E95-FA07B87C78D7}"/>
              </a:ext>
            </a:extLst>
          </p:cNvPr>
          <p:cNvSpPr txBox="1"/>
          <p:nvPr/>
        </p:nvSpPr>
        <p:spPr>
          <a:xfrm>
            <a:off x="406496" y="339509"/>
            <a:ext cx="8065961" cy="307777"/>
          </a:xfrm>
          <a:prstGeom prst="rect">
            <a:avLst/>
          </a:prstGeom>
          <a:noFill/>
        </p:spPr>
        <p:txBody>
          <a:bodyPr wrap="square" rtlCol="0">
            <a:spAutoFit/>
          </a:bodyPr>
          <a:lstStyle/>
          <a:p>
            <a:r>
              <a:rPr lang="ca-ES" b="1" dirty="0">
                <a:solidFill>
                  <a:schemeClr val="accent6">
                    <a:lumMod val="50000"/>
                  </a:schemeClr>
                </a:solidFill>
                <a:latin typeface="Verdana" panose="020B0604030504040204" pitchFamily="34" charset="0"/>
                <a:ea typeface="Verdana" panose="020B0604030504040204" pitchFamily="34" charset="0"/>
              </a:rPr>
              <a:t>Trabajo con la CM y la </a:t>
            </a:r>
            <a:r>
              <a:rPr lang="ca-ES" b="1" dirty="0" err="1">
                <a:solidFill>
                  <a:schemeClr val="accent6">
                    <a:lumMod val="50000"/>
                  </a:schemeClr>
                </a:solidFill>
                <a:latin typeface="Verdana" panose="020B0604030504040204" pitchFamily="34" charset="0"/>
                <a:ea typeface="Verdana" panose="020B0604030504040204" pitchFamily="34" charset="0"/>
              </a:rPr>
              <a:t>priorización</a:t>
            </a:r>
            <a:r>
              <a:rPr lang="ca-ES" b="1" dirty="0">
                <a:solidFill>
                  <a:schemeClr val="accent6">
                    <a:lumMod val="50000"/>
                  </a:schemeClr>
                </a:solidFill>
                <a:latin typeface="Verdana" panose="020B0604030504040204" pitchFamily="34" charset="0"/>
                <a:ea typeface="Verdana" panose="020B0604030504040204" pitchFamily="34" charset="0"/>
              </a:rPr>
              <a:t> de las acciones</a:t>
            </a:r>
          </a:p>
        </p:txBody>
      </p:sp>
      <p:sp>
        <p:nvSpPr>
          <p:cNvPr id="10" name="Slide Number Placeholder 11">
            <a:extLst>
              <a:ext uri="{FF2B5EF4-FFF2-40B4-BE49-F238E27FC236}">
                <a16:creationId xmlns:a16="http://schemas.microsoft.com/office/drawing/2014/main" id="{7F90721C-4CD7-4AC7-8832-CF1FC76AC1B2}"/>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t>22</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04089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A4EE0A65-8E29-4457-90AD-46DA0A3592C4}"/>
              </a:ext>
            </a:extLst>
          </p:cNvPr>
          <p:cNvGraphicFramePr/>
          <p:nvPr>
            <p:extLst>
              <p:ext uri="{D42A27DB-BD31-4B8C-83A1-F6EECF244321}">
                <p14:modId xmlns:p14="http://schemas.microsoft.com/office/powerpoint/2010/main" val="4272897623"/>
              </p:ext>
            </p:extLst>
          </p:nvPr>
        </p:nvGraphicFramePr>
        <p:xfrm>
          <a:off x="1523999" y="333375"/>
          <a:ext cx="6029325" cy="2630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1" name="Diagrama 40">
            <a:extLst>
              <a:ext uri="{FF2B5EF4-FFF2-40B4-BE49-F238E27FC236}">
                <a16:creationId xmlns:a16="http://schemas.microsoft.com/office/drawing/2014/main" id="{207D4F31-B356-4C8F-8EEE-24C1444C586C}"/>
              </a:ext>
            </a:extLst>
          </p:cNvPr>
          <p:cNvGraphicFramePr/>
          <p:nvPr>
            <p:extLst>
              <p:ext uri="{D42A27DB-BD31-4B8C-83A1-F6EECF244321}">
                <p14:modId xmlns:p14="http://schemas.microsoft.com/office/powerpoint/2010/main" val="3369434864"/>
              </p:ext>
            </p:extLst>
          </p:nvPr>
        </p:nvGraphicFramePr>
        <p:xfrm>
          <a:off x="1915942" y="2250622"/>
          <a:ext cx="5312116" cy="18371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object 13">
            <a:extLst>
              <a:ext uri="{FF2B5EF4-FFF2-40B4-BE49-F238E27FC236}">
                <a16:creationId xmlns:a16="http://schemas.microsoft.com/office/drawing/2014/main" id="{B96316C3-F979-4C61-997A-E0D608BCD1A8}"/>
              </a:ext>
            </a:extLst>
          </p:cNvPr>
          <p:cNvSpPr/>
          <p:nvPr/>
        </p:nvSpPr>
        <p:spPr>
          <a:xfrm>
            <a:off x="482676" y="661715"/>
            <a:ext cx="8437726" cy="45719"/>
          </a:xfrm>
          <a:custGeom>
            <a:avLst/>
            <a:gdLst/>
            <a:ahLst/>
            <a:cxnLst/>
            <a:rect l="l" t="t" r="r" b="b"/>
            <a:pathLst>
              <a:path w="4125595">
                <a:moveTo>
                  <a:pt x="0" y="0"/>
                </a:moveTo>
                <a:lnTo>
                  <a:pt x="4125137" y="0"/>
                </a:lnTo>
              </a:path>
            </a:pathLst>
          </a:custGeom>
          <a:ln w="38100">
            <a:solidFill>
              <a:srgbClr val="92D050"/>
            </a:solidFill>
          </a:ln>
        </p:spPr>
        <p:txBody>
          <a:bodyPr wrap="square" lIns="0" tIns="0" rIns="0" bIns="0" rtlCol="0"/>
          <a:lstStyle/>
          <a:p>
            <a:endParaRPr/>
          </a:p>
        </p:txBody>
      </p:sp>
      <p:sp>
        <p:nvSpPr>
          <p:cNvPr id="7" name="TextBox 6">
            <a:extLst>
              <a:ext uri="{FF2B5EF4-FFF2-40B4-BE49-F238E27FC236}">
                <a16:creationId xmlns:a16="http://schemas.microsoft.com/office/drawing/2014/main" id="{BD9F63AA-5C2F-4A62-B4CF-75F4448E4EF5}"/>
              </a:ext>
            </a:extLst>
          </p:cNvPr>
          <p:cNvSpPr txBox="1"/>
          <p:nvPr/>
        </p:nvSpPr>
        <p:spPr>
          <a:xfrm>
            <a:off x="406496" y="339509"/>
            <a:ext cx="8065961" cy="307777"/>
          </a:xfrm>
          <a:prstGeom prst="rect">
            <a:avLst/>
          </a:prstGeom>
          <a:noFill/>
        </p:spPr>
        <p:txBody>
          <a:bodyPr wrap="square" rtlCol="0">
            <a:spAutoFit/>
          </a:bodyPr>
          <a:lstStyle/>
          <a:p>
            <a:r>
              <a:rPr lang="ca-ES" b="1" dirty="0">
                <a:solidFill>
                  <a:schemeClr val="accent6">
                    <a:lumMod val="50000"/>
                  </a:schemeClr>
                </a:solidFill>
                <a:latin typeface="Verdana" panose="020B0604030504040204" pitchFamily="34" charset="0"/>
                <a:ea typeface="Verdana" panose="020B0604030504040204" pitchFamily="34" charset="0"/>
              </a:rPr>
              <a:t>Los 7 </a:t>
            </a:r>
            <a:r>
              <a:rPr lang="ca-ES" b="1" dirty="0" err="1">
                <a:solidFill>
                  <a:schemeClr val="accent6">
                    <a:lumMod val="50000"/>
                  </a:schemeClr>
                </a:solidFill>
                <a:latin typeface="Verdana" panose="020B0604030504040204" pitchFamily="34" charset="0"/>
                <a:ea typeface="Verdana" panose="020B0604030504040204" pitchFamily="34" charset="0"/>
              </a:rPr>
              <a:t>retos</a:t>
            </a:r>
            <a:r>
              <a:rPr lang="ca-ES" b="1" dirty="0">
                <a:solidFill>
                  <a:schemeClr val="accent6">
                    <a:lumMod val="50000"/>
                  </a:schemeClr>
                </a:solidFill>
                <a:latin typeface="Verdana" panose="020B0604030504040204" pitchFamily="34" charset="0"/>
                <a:ea typeface="Verdana" panose="020B0604030504040204" pitchFamily="34" charset="0"/>
              </a:rPr>
              <a:t> del mundo rural</a:t>
            </a:r>
          </a:p>
        </p:txBody>
      </p:sp>
      <p:pic>
        <p:nvPicPr>
          <p:cNvPr id="8" name="Imagen 3" descr="PORTADA.tiff">
            <a:extLst>
              <a:ext uri="{FF2B5EF4-FFF2-40B4-BE49-F238E27FC236}">
                <a16:creationId xmlns:a16="http://schemas.microsoft.com/office/drawing/2014/main" id="{274A1F8F-6AC7-471B-9B8A-E4ABEBF89AA7}"/>
              </a:ext>
            </a:extLst>
          </p:cNvPr>
          <p:cNvPicPr>
            <a:picLocks noChangeAspect="1"/>
          </p:cNvPicPr>
          <p:nvPr/>
        </p:nvPicPr>
        <p:blipFill rotWithShape="1">
          <a:blip r:embed="rId12">
            <a:extLst>
              <a:ext uri="{28A0092B-C50C-407E-A947-70E740481C1C}">
                <a14:useLocalDpi xmlns:a14="http://schemas.microsoft.com/office/drawing/2010/main" val="0"/>
              </a:ext>
            </a:extLst>
          </a:blip>
          <a:srcRect t="78580"/>
          <a:stretch/>
        </p:blipFill>
        <p:spPr>
          <a:xfrm>
            <a:off x="0" y="4249561"/>
            <a:ext cx="9144000" cy="1385020"/>
          </a:xfrm>
          <a:prstGeom prst="rect">
            <a:avLst/>
          </a:prstGeom>
        </p:spPr>
      </p:pic>
      <p:sp>
        <p:nvSpPr>
          <p:cNvPr id="9" name="Slide Number Placeholder 11">
            <a:extLst>
              <a:ext uri="{FF2B5EF4-FFF2-40B4-BE49-F238E27FC236}">
                <a16:creationId xmlns:a16="http://schemas.microsoft.com/office/drawing/2014/main" id="{2F6ED6B0-2E50-448E-9C21-946AADABEB6B}"/>
              </a:ext>
            </a:extLst>
          </p:cNvPr>
          <p:cNvSpPr txBox="1">
            <a:spLocks/>
          </p:cNvSpPr>
          <p:nvPr/>
        </p:nvSpPr>
        <p:spPr>
          <a:xfrm>
            <a:off x="8472458" y="4663217"/>
            <a:ext cx="548700" cy="39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pPr algn="r"/>
              <a:t>23</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08801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1" name="Imagen 3" descr="PORTADA.tiff">
            <a:extLst>
              <a:ext uri="{FF2B5EF4-FFF2-40B4-BE49-F238E27FC236}">
                <a16:creationId xmlns:a16="http://schemas.microsoft.com/office/drawing/2014/main" id="{B1E0DC00-4591-4FC5-9B5D-C637EED2356B}"/>
              </a:ext>
            </a:extLst>
          </p:cNvPr>
          <p:cNvPicPr>
            <a:picLocks noChangeAspect="1"/>
          </p:cNvPicPr>
          <p:nvPr/>
        </p:nvPicPr>
        <p:blipFill rotWithShape="1">
          <a:blip r:embed="rId3">
            <a:extLst>
              <a:ext uri="{28A0092B-C50C-407E-A947-70E740481C1C}">
                <a14:useLocalDpi xmlns:a14="http://schemas.microsoft.com/office/drawing/2010/main" val="0"/>
              </a:ext>
            </a:extLst>
          </a:blip>
          <a:srcRect t="78580"/>
          <a:stretch/>
        </p:blipFill>
        <p:spPr>
          <a:xfrm>
            <a:off x="0" y="4450990"/>
            <a:ext cx="9144000" cy="1385020"/>
          </a:xfrm>
          <a:prstGeom prst="rect">
            <a:avLst/>
          </a:prstGeom>
        </p:spPr>
      </p:pic>
      <p:sp>
        <p:nvSpPr>
          <p:cNvPr id="109" name="Google Shape;109;p23"/>
          <p:cNvSpPr txBox="1"/>
          <p:nvPr/>
        </p:nvSpPr>
        <p:spPr>
          <a:xfrm>
            <a:off x="278683" y="1090225"/>
            <a:ext cx="8742475" cy="155424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 sz="1300" dirty="0">
                <a:latin typeface="Verdana" panose="020B0604030504040204" pitchFamily="34" charset="0"/>
                <a:ea typeface="Verdana" panose="020B0604030504040204" pitchFamily="34" charset="0"/>
              </a:rPr>
              <a:t>Incluye ámbitos clave respecto al bienestar y la cohesión social, mediante la mejora de los servicios necesarios por el pleno desarrollo de las personas y la igualdad de oportunidades. A la vez engloba los ámbitos clave para afrontar el reto demográfico en términos de arraigo social, envejecimiento con dignidad, acogida de nueva población y creación de nuevas oportunidades para vivir y convivir en el mundo rural </a:t>
            </a:r>
            <a:endParaRPr sz="1200" b="1" dirty="0">
              <a:highlight>
                <a:srgbClr val="93C47D"/>
              </a:highlight>
              <a:latin typeface="Verdana" panose="020B0604030504040204" pitchFamily="34" charset="0"/>
              <a:ea typeface="Verdana" panose="020B0604030504040204" pitchFamily="34" charset="0"/>
            </a:endParaRPr>
          </a:p>
          <a:p>
            <a:pPr marL="0" lvl="0" indent="0" algn="l" rtl="0">
              <a:spcBef>
                <a:spcPts val="0"/>
              </a:spcBef>
              <a:spcAft>
                <a:spcPts val="0"/>
              </a:spcAft>
              <a:buNone/>
            </a:pPr>
            <a:endParaRPr lang="ca" sz="1200" b="1" dirty="0">
              <a:highlight>
                <a:srgbClr val="93C47D"/>
              </a:highlight>
              <a:latin typeface="Verdana" panose="020B0604030504040204" pitchFamily="34" charset="0"/>
              <a:ea typeface="Verdana" panose="020B0604030504040204" pitchFamily="34" charset="0"/>
            </a:endParaRPr>
          </a:p>
          <a:p>
            <a:pPr marL="0" lvl="0" indent="0" algn="l" rtl="0">
              <a:spcBef>
                <a:spcPts val="0"/>
              </a:spcBef>
              <a:spcAft>
                <a:spcPts val="0"/>
              </a:spcAft>
              <a:buNone/>
            </a:pPr>
            <a:endParaRPr lang="ca" sz="1200" b="1" dirty="0">
              <a:highlight>
                <a:srgbClr val="93C47D"/>
              </a:highlight>
              <a:latin typeface="Verdana" panose="020B0604030504040204" pitchFamily="34" charset="0"/>
              <a:ea typeface="Verdana" panose="020B0604030504040204" pitchFamily="34" charset="0"/>
            </a:endParaRPr>
          </a:p>
        </p:txBody>
      </p:sp>
      <p:sp>
        <p:nvSpPr>
          <p:cNvPr id="110" name="Google Shape;110;p23"/>
          <p:cNvSpPr txBox="1"/>
          <p:nvPr/>
        </p:nvSpPr>
        <p:spPr>
          <a:xfrm>
            <a:off x="467532" y="2259637"/>
            <a:ext cx="8553626"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 sz="1200" b="1" dirty="0">
                <a:latin typeface="Verdana" panose="020B0604030504040204" pitchFamily="34" charset="0"/>
                <a:ea typeface="Verdana" panose="020B0604030504040204" pitchFamily="34" charset="0"/>
              </a:rPr>
              <a:t>Los principales ámbitos son:</a:t>
            </a:r>
            <a:endParaRPr sz="1200" b="1" dirty="0">
              <a:latin typeface="Verdana" panose="020B0604030504040204" pitchFamily="34" charset="0"/>
              <a:ea typeface="Verdana" panose="020B0604030504040204" pitchFamily="34" charset="0"/>
            </a:endParaRPr>
          </a:p>
          <a:p>
            <a:pPr marL="457200" lvl="0" indent="-311150" algn="l" rtl="0">
              <a:spcBef>
                <a:spcPts val="0"/>
              </a:spcBef>
              <a:spcAft>
                <a:spcPts val="0"/>
              </a:spcAft>
              <a:buSzPts val="1300"/>
              <a:buChar char="-"/>
            </a:pPr>
            <a:r>
              <a:rPr lang="ca" sz="1200" dirty="0">
                <a:latin typeface="Verdana" panose="020B0604030504040204" pitchFamily="34" charset="0"/>
                <a:ea typeface="Verdana" panose="020B0604030504040204" pitchFamily="34" charset="0"/>
              </a:rPr>
              <a:t>Garantizar una atención sanitaria de calidad y unos servicios innovadores y adaptados a las necesidades del mundo rural</a:t>
            </a:r>
            <a:endParaRPr sz="1200" dirty="0">
              <a:latin typeface="Verdana" panose="020B0604030504040204" pitchFamily="34" charset="0"/>
              <a:ea typeface="Verdana" panose="020B0604030504040204" pitchFamily="34" charset="0"/>
            </a:endParaRPr>
          </a:p>
          <a:p>
            <a:pPr marL="457200" lvl="0" indent="-311150" algn="l" rtl="0">
              <a:spcBef>
                <a:spcPts val="0"/>
              </a:spcBef>
              <a:spcAft>
                <a:spcPts val="0"/>
              </a:spcAft>
              <a:buSzPts val="1300"/>
              <a:buChar char="-"/>
            </a:pPr>
            <a:r>
              <a:rPr lang="ca" sz="1200" dirty="0">
                <a:latin typeface="Verdana" panose="020B0604030504040204" pitchFamily="34" charset="0"/>
                <a:ea typeface="Verdana" panose="020B0604030504040204" pitchFamily="34" charset="0"/>
              </a:rPr>
              <a:t>Adaptar y fortalecer el sistema público de educación del mundo rural	</a:t>
            </a:r>
            <a:endParaRPr sz="1200" dirty="0">
              <a:latin typeface="Verdana" panose="020B0604030504040204" pitchFamily="34" charset="0"/>
              <a:ea typeface="Verdana" panose="020B0604030504040204" pitchFamily="34" charset="0"/>
            </a:endParaRPr>
          </a:p>
          <a:p>
            <a:pPr marL="457200" lvl="0" indent="-311150" algn="l" rtl="0">
              <a:spcBef>
                <a:spcPts val="0"/>
              </a:spcBef>
              <a:spcAft>
                <a:spcPts val="0"/>
              </a:spcAft>
              <a:buSzPts val="1300"/>
              <a:buChar char="-"/>
            </a:pPr>
            <a:r>
              <a:rPr lang="ca" sz="1200" dirty="0">
                <a:latin typeface="Verdana" panose="020B0604030504040204" pitchFamily="34" charset="0"/>
                <a:ea typeface="Verdana" panose="020B0604030504040204" pitchFamily="34" charset="0"/>
              </a:rPr>
              <a:t>Reforzar los servicios sociales y fomentar la cohesión social</a:t>
            </a:r>
            <a:endParaRPr sz="1200" dirty="0">
              <a:latin typeface="Verdana" panose="020B0604030504040204" pitchFamily="34" charset="0"/>
              <a:ea typeface="Verdana" panose="020B0604030504040204" pitchFamily="34" charset="0"/>
            </a:endParaRPr>
          </a:p>
          <a:p>
            <a:pPr marL="457200" lvl="0" indent="-311150" algn="l" rtl="0">
              <a:spcBef>
                <a:spcPts val="0"/>
              </a:spcBef>
              <a:spcAft>
                <a:spcPts val="0"/>
              </a:spcAft>
              <a:buSzPts val="1300"/>
              <a:buChar char="-"/>
            </a:pPr>
            <a:r>
              <a:rPr lang="ca" sz="1200" dirty="0">
                <a:latin typeface="Verdana" panose="020B0604030504040204" pitchFamily="34" charset="0"/>
                <a:ea typeface="Verdana" panose="020B0604030504040204" pitchFamily="34" charset="0"/>
              </a:rPr>
              <a:t>Mejora de las condiciones de vida de la gente </a:t>
            </a:r>
            <a:r>
              <a:rPr lang="es-ES" sz="1200" dirty="0">
                <a:latin typeface="Verdana" panose="020B0604030504040204" pitchFamily="34" charset="0"/>
                <a:ea typeface="Verdana" panose="020B0604030504040204" pitchFamily="34" charset="0"/>
              </a:rPr>
              <a:t>mayor</a:t>
            </a:r>
            <a:endParaRPr sz="1200" dirty="0">
              <a:latin typeface="Verdana" panose="020B0604030504040204" pitchFamily="34" charset="0"/>
              <a:ea typeface="Verdana" panose="020B0604030504040204" pitchFamily="34" charset="0"/>
            </a:endParaRPr>
          </a:p>
          <a:p>
            <a:pPr marL="457200" lvl="0" indent="-311150" algn="l" rtl="0">
              <a:spcBef>
                <a:spcPts val="0"/>
              </a:spcBef>
              <a:spcAft>
                <a:spcPts val="0"/>
              </a:spcAft>
              <a:buSzPts val="1300"/>
              <a:buChar char="-"/>
            </a:pPr>
            <a:r>
              <a:rPr lang="ca" sz="1200" dirty="0">
                <a:latin typeface="Verdana" panose="020B0604030504040204" pitchFamily="34" charset="0"/>
                <a:ea typeface="Verdana" panose="020B0604030504040204" pitchFamily="34" charset="0"/>
              </a:rPr>
              <a:t>Garantizar la cultura como elemento vertebrador del mundo rural</a:t>
            </a:r>
            <a:endParaRPr sz="1200" dirty="0">
              <a:latin typeface="Verdana" panose="020B0604030504040204" pitchFamily="34" charset="0"/>
              <a:ea typeface="Verdana" panose="020B0604030504040204" pitchFamily="34" charset="0"/>
            </a:endParaRPr>
          </a:p>
          <a:p>
            <a:pPr marL="457200" lvl="0" indent="-311150" algn="l" rtl="0">
              <a:spcBef>
                <a:spcPts val="0"/>
              </a:spcBef>
              <a:spcAft>
                <a:spcPts val="0"/>
              </a:spcAft>
              <a:buSzPts val="1300"/>
              <a:buChar char="-"/>
            </a:pPr>
            <a:r>
              <a:rPr lang="ca" sz="1200" dirty="0">
                <a:latin typeface="Verdana" panose="020B0604030504040204" pitchFamily="34" charset="0"/>
                <a:ea typeface="Verdana" panose="020B0604030504040204" pitchFamily="34" charset="0"/>
              </a:rPr>
              <a:t>Garantizar el derecho a la vivienda en el mundo rural</a:t>
            </a:r>
            <a:endParaRPr sz="1200" dirty="0">
              <a:latin typeface="Verdana" panose="020B0604030504040204" pitchFamily="34" charset="0"/>
              <a:ea typeface="Verdana" panose="020B0604030504040204" pitchFamily="34" charset="0"/>
            </a:endParaRPr>
          </a:p>
          <a:p>
            <a:pPr marL="457200" lvl="0" indent="-311150" algn="l" rtl="0">
              <a:spcBef>
                <a:spcPts val="0"/>
              </a:spcBef>
              <a:spcAft>
                <a:spcPts val="0"/>
              </a:spcAft>
              <a:buSzPts val="1300"/>
              <a:buChar char="-"/>
            </a:pPr>
            <a:r>
              <a:rPr lang="ca" sz="1200" dirty="0">
                <a:latin typeface="Verdana" panose="020B0604030504040204" pitchFamily="34" charset="0"/>
                <a:ea typeface="Verdana" panose="020B0604030504040204" pitchFamily="34" charset="0"/>
              </a:rPr>
              <a:t>Mantener, atraer y hacer crecer la población en los municipios rurales ante el reto demográfico</a:t>
            </a:r>
            <a:endParaRPr sz="1200" dirty="0">
              <a:latin typeface="Verdana" panose="020B0604030504040204" pitchFamily="34" charset="0"/>
              <a:ea typeface="Verdana" panose="020B0604030504040204" pitchFamily="34" charset="0"/>
            </a:endParaRPr>
          </a:p>
          <a:p>
            <a:pPr marL="457200" lvl="0" indent="-311150" algn="l" rtl="0">
              <a:spcBef>
                <a:spcPts val="0"/>
              </a:spcBef>
              <a:spcAft>
                <a:spcPts val="0"/>
              </a:spcAft>
              <a:buSzPts val="1300"/>
              <a:buChar char="-"/>
            </a:pPr>
            <a:r>
              <a:rPr lang="ca" sz="1200" dirty="0">
                <a:latin typeface="Verdana" panose="020B0604030504040204" pitchFamily="34" charset="0"/>
                <a:ea typeface="Verdana" panose="020B0604030504040204" pitchFamily="34" charset="0"/>
              </a:rPr>
              <a:t>Normativa y fiscalidad relacionada con los ámbitos anteriores</a:t>
            </a:r>
            <a:endParaRPr sz="1200" dirty="0">
              <a:latin typeface="Verdana" panose="020B0604030504040204" pitchFamily="34" charset="0"/>
              <a:ea typeface="Verdana" panose="020B0604030504040204" pitchFamily="34" charset="0"/>
            </a:endParaRPr>
          </a:p>
        </p:txBody>
      </p:sp>
      <p:sp>
        <p:nvSpPr>
          <p:cNvPr id="111" name="Google Shape;111;p23"/>
          <p:cNvSpPr txBox="1"/>
          <p:nvPr/>
        </p:nvSpPr>
        <p:spPr>
          <a:xfrm>
            <a:off x="239000" y="160865"/>
            <a:ext cx="8782158" cy="677078"/>
          </a:xfrm>
          <a:prstGeom prst="rect">
            <a:avLst/>
          </a:prstGeom>
          <a:noFill/>
          <a:ln>
            <a:noFill/>
          </a:ln>
        </p:spPr>
        <p:txBody>
          <a:bodyPr spcFirstLastPara="1" wrap="square" lIns="91425" tIns="91425" rIns="91425" bIns="91425" anchor="t" anchorCtr="0">
            <a:spAutoFit/>
          </a:bodyPr>
          <a:lstStyle/>
          <a:p>
            <a:pPr marL="107950" lvl="0" algn="l" rtl="0">
              <a:spcBef>
                <a:spcPts val="0"/>
              </a:spcBef>
              <a:spcAft>
                <a:spcPts val="0"/>
              </a:spcAft>
              <a:buClr>
                <a:srgbClr val="93C47D"/>
              </a:buClr>
              <a:buSzPts val="1900"/>
            </a:pPr>
            <a:r>
              <a:rPr lang="ca" sz="1600" b="1" dirty="0">
                <a:solidFill>
                  <a:schemeClr val="accent6">
                    <a:lumMod val="50000"/>
                  </a:schemeClr>
                </a:solidFill>
                <a:latin typeface="Verdana" panose="020B0604030504040204" pitchFamily="34" charset="0"/>
                <a:ea typeface="Verdana" panose="020B0604030504040204" pitchFamily="34" charset="0"/>
              </a:rPr>
              <a:t>Reto 1. PERSONAS, BIENESTAR Y RETO DEMOGRÁFICO: garantizar los derechos sociales, unos servicios dignos y asegurar un mundo rural vivo</a:t>
            </a:r>
            <a:endParaRPr sz="1600" b="1" dirty="0">
              <a:solidFill>
                <a:schemeClr val="accent6">
                  <a:lumMod val="50000"/>
                </a:schemeClr>
              </a:solidFill>
              <a:latin typeface="Verdana" panose="020B0604030504040204" pitchFamily="34" charset="0"/>
              <a:ea typeface="Verdana" panose="020B0604030504040204" pitchFamily="34" charset="0"/>
            </a:endParaRPr>
          </a:p>
        </p:txBody>
      </p:sp>
      <p:sp>
        <p:nvSpPr>
          <p:cNvPr id="112" name="Google Shape;112;p23"/>
          <p:cNvSpPr/>
          <p:nvPr/>
        </p:nvSpPr>
        <p:spPr>
          <a:xfrm>
            <a:off x="239000" y="918013"/>
            <a:ext cx="8742475" cy="1309201"/>
          </a:xfrm>
          <a:prstGeom prst="roundRect">
            <a:avLst>
              <a:gd name="adj" fmla="val 16667"/>
            </a:avLst>
          </a:prstGeom>
          <a:noFill/>
          <a:ln w="76200"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2" name="TextBox 1">
            <a:extLst>
              <a:ext uri="{FF2B5EF4-FFF2-40B4-BE49-F238E27FC236}">
                <a16:creationId xmlns:a16="http://schemas.microsoft.com/office/drawing/2014/main" id="{C566A972-CF68-42B7-A4A1-B9BB18B6A7F7}"/>
              </a:ext>
            </a:extLst>
          </p:cNvPr>
          <p:cNvSpPr txBox="1"/>
          <p:nvPr/>
        </p:nvSpPr>
        <p:spPr>
          <a:xfrm>
            <a:off x="406496" y="918013"/>
            <a:ext cx="1514402" cy="30777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ca-ES" b="1" dirty="0">
                <a:ln/>
                <a:solidFill>
                  <a:schemeClr val="tx1"/>
                </a:solidFill>
                <a:effectLst>
                  <a:outerShdw blurRad="38100" dist="19050" dir="2700000" algn="tl" rotWithShape="0">
                    <a:schemeClr val="dk1">
                      <a:lumMod val="50000"/>
                      <a:alpha val="40000"/>
                    </a:schemeClr>
                  </a:outerShdw>
                </a:effectLst>
                <a:latin typeface="Verdana" panose="020B0604030504040204" pitchFamily="34" charset="0"/>
                <a:ea typeface="Verdana" panose="020B0604030504040204" pitchFamily="34" charset="0"/>
              </a:rPr>
              <a:t>DEFINICIÓN</a:t>
            </a:r>
          </a:p>
        </p:txBody>
      </p:sp>
      <p:sp>
        <p:nvSpPr>
          <p:cNvPr id="10" name="Slide Number Placeholder 11">
            <a:extLst>
              <a:ext uri="{FF2B5EF4-FFF2-40B4-BE49-F238E27FC236}">
                <a16:creationId xmlns:a16="http://schemas.microsoft.com/office/drawing/2014/main" id="{6556E6E7-F098-43D4-888C-E8F0C8948244}"/>
              </a:ext>
            </a:extLst>
          </p:cNvPr>
          <p:cNvSpPr txBox="1">
            <a:spLocks/>
          </p:cNvSpPr>
          <p:nvPr/>
        </p:nvSpPr>
        <p:spPr>
          <a:xfrm>
            <a:off x="8472458" y="4663217"/>
            <a:ext cx="548700" cy="39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pPr algn="r"/>
              <a:t>24</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4"/>
          <p:cNvSpPr txBox="1"/>
          <p:nvPr/>
        </p:nvSpPr>
        <p:spPr>
          <a:xfrm>
            <a:off x="281175" y="1057777"/>
            <a:ext cx="8700300" cy="16157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 dirty="0">
                <a:latin typeface="Verdana" panose="020B0604030504040204" pitchFamily="34" charset="0"/>
                <a:ea typeface="Verdana" panose="020B0604030504040204" pitchFamily="34" charset="0"/>
              </a:rPr>
              <a:t>Incluye diferentes ámbitos clave respecto a la transición energética, gestión regenerativa de los recursos naturales y protección de los servicios ecosistémicos, y poner medidas para la mitigación y adaptación al cambio climático.</a:t>
            </a:r>
            <a:endParaRPr dirty="0">
              <a:latin typeface="Verdana" panose="020B0604030504040204" pitchFamily="34" charset="0"/>
              <a:ea typeface="Verdana" panose="020B0604030504040204" pitchFamily="34" charset="0"/>
            </a:endParaRPr>
          </a:p>
          <a:p>
            <a:pPr marL="0" lvl="0" indent="0" algn="l" rtl="0">
              <a:spcBef>
                <a:spcPts val="0"/>
              </a:spcBef>
              <a:spcAft>
                <a:spcPts val="0"/>
              </a:spcAft>
              <a:buNone/>
            </a:pPr>
            <a:endParaRPr lang="ca-ES" sz="1500" dirty="0"/>
          </a:p>
          <a:p>
            <a:pPr marL="0" lvl="0" indent="0" algn="l" rtl="0">
              <a:spcBef>
                <a:spcPts val="0"/>
              </a:spcBef>
              <a:spcAft>
                <a:spcPts val="0"/>
              </a:spcAft>
              <a:buNone/>
            </a:pPr>
            <a:endParaRPr sz="800" dirty="0"/>
          </a:p>
          <a:p>
            <a:pPr marL="0" lvl="0" indent="0" algn="l" rtl="0">
              <a:spcBef>
                <a:spcPts val="0"/>
              </a:spcBef>
              <a:spcAft>
                <a:spcPts val="0"/>
              </a:spcAft>
              <a:buNone/>
            </a:pPr>
            <a:r>
              <a:rPr lang="ca" b="1" dirty="0">
                <a:highlight>
                  <a:srgbClr val="93C47D"/>
                </a:highlight>
                <a:latin typeface="Verdana" panose="020B0604030504040204" pitchFamily="34" charset="0"/>
                <a:ea typeface="Verdana" panose="020B0604030504040204" pitchFamily="34" charset="0"/>
              </a:rPr>
              <a:t>Engloba elementos como la gestión del agua, el suelo, los residuos, y en el cual tienen mucho peso las aportaciones en el ámbito de las energías renovables.</a:t>
            </a:r>
            <a:endParaRPr b="1" dirty="0">
              <a:highlight>
                <a:srgbClr val="93C47D"/>
              </a:highlight>
              <a:latin typeface="Verdana" panose="020B0604030504040204" pitchFamily="34" charset="0"/>
              <a:ea typeface="Verdana" panose="020B0604030504040204" pitchFamily="34" charset="0"/>
            </a:endParaRPr>
          </a:p>
        </p:txBody>
      </p:sp>
      <p:sp>
        <p:nvSpPr>
          <p:cNvPr id="119" name="Google Shape;119;p24"/>
          <p:cNvSpPr txBox="1"/>
          <p:nvPr/>
        </p:nvSpPr>
        <p:spPr>
          <a:xfrm>
            <a:off x="976989" y="2571750"/>
            <a:ext cx="7983336" cy="19081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 b="1" dirty="0">
                <a:latin typeface="Verdana" panose="020B0604030504040204" pitchFamily="34" charset="0"/>
                <a:ea typeface="Verdana" panose="020B0604030504040204" pitchFamily="34" charset="0"/>
              </a:rPr>
              <a:t>Los principales ámbitos son:</a:t>
            </a:r>
            <a:endParaRPr b="1" dirty="0">
              <a:latin typeface="Verdana" panose="020B0604030504040204" pitchFamily="34" charset="0"/>
              <a:ea typeface="Verdana" panose="020B0604030504040204" pitchFamily="34" charset="0"/>
            </a:endParaRPr>
          </a:p>
          <a:p>
            <a:pPr marL="457200" lvl="0" indent="-323850" algn="l" rtl="0">
              <a:spcBef>
                <a:spcPts val="0"/>
              </a:spcBef>
              <a:spcAft>
                <a:spcPts val="0"/>
              </a:spcAft>
              <a:buSzPts val="1500"/>
              <a:buChar char="-"/>
            </a:pPr>
            <a:r>
              <a:rPr lang="ca" dirty="0">
                <a:latin typeface="Verdana" panose="020B0604030504040204" pitchFamily="34" charset="0"/>
                <a:ea typeface="Verdana" panose="020B0604030504040204" pitchFamily="34" charset="0"/>
              </a:rPr>
              <a:t>Garantizar la gestión integral del ciclo del agua</a:t>
            </a:r>
            <a:endParaRPr dirty="0">
              <a:latin typeface="Verdana" panose="020B0604030504040204" pitchFamily="34" charset="0"/>
              <a:ea typeface="Verdana" panose="020B0604030504040204" pitchFamily="34" charset="0"/>
            </a:endParaRPr>
          </a:p>
          <a:p>
            <a:pPr marL="457200" lvl="0" indent="-323850" algn="l" rtl="0">
              <a:spcBef>
                <a:spcPts val="0"/>
              </a:spcBef>
              <a:spcAft>
                <a:spcPts val="0"/>
              </a:spcAft>
              <a:buSzPts val="1500"/>
              <a:buChar char="-"/>
            </a:pPr>
            <a:r>
              <a:rPr lang="ca" dirty="0">
                <a:latin typeface="Verdana" panose="020B0604030504040204" pitchFamily="34" charset="0"/>
                <a:ea typeface="Verdana" panose="020B0604030504040204" pitchFamily="34" charset="0"/>
              </a:rPr>
              <a:t>Promover la mejora y mantenimiento del suelo, preservar los espacios naturales y mejorar el estado de la biodiversidad</a:t>
            </a:r>
            <a:endParaRPr dirty="0">
              <a:latin typeface="Verdana" panose="020B0604030504040204" pitchFamily="34" charset="0"/>
              <a:ea typeface="Verdana" panose="020B0604030504040204" pitchFamily="34" charset="0"/>
            </a:endParaRPr>
          </a:p>
          <a:p>
            <a:pPr marL="457200" lvl="0" indent="-323850" algn="l" rtl="0">
              <a:spcBef>
                <a:spcPts val="0"/>
              </a:spcBef>
              <a:spcAft>
                <a:spcPts val="0"/>
              </a:spcAft>
              <a:buSzPts val="1500"/>
              <a:buChar char="-"/>
            </a:pPr>
            <a:r>
              <a:rPr lang="es-ES" dirty="0">
                <a:latin typeface="Verdana" panose="020B0604030504040204" pitchFamily="34" charset="0"/>
                <a:ea typeface="Verdana" panose="020B0604030504040204" pitchFamily="34" charset="0"/>
              </a:rPr>
              <a:t>Promover la reducción y gestión sostenible de los residuos y la economía circular</a:t>
            </a:r>
          </a:p>
          <a:p>
            <a:pPr marL="457200" lvl="0" indent="-323850" algn="l" rtl="0">
              <a:spcBef>
                <a:spcPts val="0"/>
              </a:spcBef>
              <a:spcAft>
                <a:spcPts val="0"/>
              </a:spcAft>
              <a:buSzPts val="1500"/>
              <a:buChar char="-"/>
            </a:pPr>
            <a:r>
              <a:rPr lang="es-ES" dirty="0">
                <a:latin typeface="Verdana" panose="020B0604030504040204" pitchFamily="34" charset="0"/>
                <a:ea typeface="Verdana" panose="020B0604030504040204" pitchFamily="34" charset="0"/>
              </a:rPr>
              <a:t>Planificar y promover la implantación de energías renovables como modelo principal</a:t>
            </a:r>
          </a:p>
          <a:p>
            <a:pPr marL="457200" lvl="0" indent="-323850" algn="l" rtl="0">
              <a:spcBef>
                <a:spcPts val="0"/>
              </a:spcBef>
              <a:spcAft>
                <a:spcPts val="0"/>
              </a:spcAft>
              <a:buSzPts val="1500"/>
              <a:buChar char="-"/>
            </a:pPr>
            <a:r>
              <a:rPr lang="ca" dirty="0">
                <a:solidFill>
                  <a:schemeClr val="dk1"/>
                </a:solidFill>
                <a:latin typeface="Verdana" panose="020B0604030504040204" pitchFamily="34" charset="0"/>
                <a:ea typeface="Verdana" panose="020B0604030504040204" pitchFamily="34" charset="0"/>
              </a:rPr>
              <a:t>Normativa y fiscalidad relacionada con los ámbitos anteriores</a:t>
            </a:r>
            <a:endParaRPr dirty="0">
              <a:latin typeface="Verdana" panose="020B0604030504040204" pitchFamily="34" charset="0"/>
              <a:ea typeface="Verdana" panose="020B0604030504040204" pitchFamily="34" charset="0"/>
            </a:endParaRPr>
          </a:p>
        </p:txBody>
      </p:sp>
      <p:sp>
        <p:nvSpPr>
          <p:cNvPr id="120" name="Google Shape;120;p24"/>
          <p:cNvSpPr txBox="1"/>
          <p:nvPr/>
        </p:nvSpPr>
        <p:spPr>
          <a:xfrm>
            <a:off x="281175" y="90050"/>
            <a:ext cx="8700300"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 sz="1600" b="1" dirty="0">
                <a:solidFill>
                  <a:schemeClr val="accent6">
                    <a:lumMod val="50000"/>
                  </a:schemeClr>
                </a:solidFill>
                <a:highlight>
                  <a:schemeClr val="lt1"/>
                </a:highlight>
                <a:latin typeface="Verdana" panose="020B0604030504040204" pitchFamily="34" charset="0"/>
                <a:ea typeface="Verdana" panose="020B0604030504040204" pitchFamily="34" charset="0"/>
              </a:rPr>
              <a:t>Reto 2. TRANSICIÓN ECOLÓGICA: para una economia circular que haga frente al cambio climático y facilite la biodiversidad</a:t>
            </a:r>
            <a:endParaRPr sz="1600" b="1" dirty="0">
              <a:solidFill>
                <a:schemeClr val="accent6">
                  <a:lumMod val="50000"/>
                </a:schemeClr>
              </a:solidFill>
              <a:highlight>
                <a:schemeClr val="lt1"/>
              </a:highlight>
              <a:latin typeface="Verdana" panose="020B0604030504040204" pitchFamily="34" charset="0"/>
              <a:ea typeface="Verdana" panose="020B0604030504040204" pitchFamily="34" charset="0"/>
            </a:endParaRPr>
          </a:p>
        </p:txBody>
      </p:sp>
      <p:sp>
        <p:nvSpPr>
          <p:cNvPr id="7" name="Google Shape;112;p23">
            <a:extLst>
              <a:ext uri="{FF2B5EF4-FFF2-40B4-BE49-F238E27FC236}">
                <a16:creationId xmlns:a16="http://schemas.microsoft.com/office/drawing/2014/main" id="{32D6FAA1-1263-4742-AFE2-99E28EF558E7}"/>
              </a:ext>
            </a:extLst>
          </p:cNvPr>
          <p:cNvSpPr/>
          <p:nvPr/>
        </p:nvSpPr>
        <p:spPr>
          <a:xfrm>
            <a:off x="183675" y="887239"/>
            <a:ext cx="8776650" cy="1125600"/>
          </a:xfrm>
          <a:prstGeom prst="roundRect">
            <a:avLst>
              <a:gd name="adj" fmla="val 16667"/>
            </a:avLst>
          </a:prstGeom>
          <a:noFill/>
          <a:ln w="76200"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 name="TextBox 7">
            <a:extLst>
              <a:ext uri="{FF2B5EF4-FFF2-40B4-BE49-F238E27FC236}">
                <a16:creationId xmlns:a16="http://schemas.microsoft.com/office/drawing/2014/main" id="{FB1FD851-516F-408C-ACB1-EB1CAC22E53E}"/>
              </a:ext>
            </a:extLst>
          </p:cNvPr>
          <p:cNvSpPr txBox="1"/>
          <p:nvPr/>
        </p:nvSpPr>
        <p:spPr>
          <a:xfrm>
            <a:off x="364188" y="794682"/>
            <a:ext cx="1530395" cy="30777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ca-ES" b="1" dirty="0">
                <a:ln/>
                <a:solidFill>
                  <a:schemeClr val="tx1"/>
                </a:solidFill>
                <a:effectLst>
                  <a:outerShdw blurRad="38100" dist="19050" dir="2700000" algn="tl" rotWithShape="0">
                    <a:schemeClr val="dk1">
                      <a:lumMod val="50000"/>
                      <a:alpha val="40000"/>
                    </a:schemeClr>
                  </a:outerShdw>
                </a:effectLst>
                <a:latin typeface="Verdana" panose="020B0604030504040204" pitchFamily="34" charset="0"/>
                <a:ea typeface="Verdana" panose="020B0604030504040204" pitchFamily="34" charset="0"/>
              </a:rPr>
              <a:t>DEFINICIÓN</a:t>
            </a:r>
          </a:p>
        </p:txBody>
      </p:sp>
      <p:sp>
        <p:nvSpPr>
          <p:cNvPr id="2" name="Slide Number Placeholder 1">
            <a:extLst>
              <a:ext uri="{FF2B5EF4-FFF2-40B4-BE49-F238E27FC236}">
                <a16:creationId xmlns:a16="http://schemas.microsoft.com/office/drawing/2014/main" id="{711816F1-D493-43C3-B1FD-40180CA288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ca" smtClean="0"/>
              <a:t>25</a:t>
            </a:fld>
            <a:endParaRPr lang="ca"/>
          </a:p>
        </p:txBody>
      </p:sp>
      <p:pic>
        <p:nvPicPr>
          <p:cNvPr id="9" name="Imagen 3" descr="PORTADA.tiff">
            <a:extLst>
              <a:ext uri="{FF2B5EF4-FFF2-40B4-BE49-F238E27FC236}">
                <a16:creationId xmlns:a16="http://schemas.microsoft.com/office/drawing/2014/main" id="{3EF14805-F782-490D-A59C-096D30B8BCCA}"/>
              </a:ext>
            </a:extLst>
          </p:cNvPr>
          <p:cNvPicPr>
            <a:picLocks noChangeAspect="1"/>
          </p:cNvPicPr>
          <p:nvPr/>
        </p:nvPicPr>
        <p:blipFill rotWithShape="1">
          <a:blip r:embed="rId3">
            <a:extLst>
              <a:ext uri="{28A0092B-C50C-407E-A947-70E740481C1C}">
                <a14:useLocalDpi xmlns:a14="http://schemas.microsoft.com/office/drawing/2010/main" val="0"/>
              </a:ext>
            </a:extLst>
          </a:blip>
          <a:srcRect t="78580"/>
          <a:stretch/>
        </p:blipFill>
        <p:spPr>
          <a:xfrm>
            <a:off x="0" y="4511346"/>
            <a:ext cx="9144000" cy="1385020"/>
          </a:xfrm>
          <a:prstGeom prst="rect">
            <a:avLst/>
          </a:prstGeom>
        </p:spPr>
      </p:pic>
      <p:sp>
        <p:nvSpPr>
          <p:cNvPr id="10" name="Slide Number Placeholder 11">
            <a:extLst>
              <a:ext uri="{FF2B5EF4-FFF2-40B4-BE49-F238E27FC236}">
                <a16:creationId xmlns:a16="http://schemas.microsoft.com/office/drawing/2014/main" id="{CE0D6141-3454-4490-862E-BF45E327ED0D}"/>
              </a:ext>
            </a:extLst>
          </p:cNvPr>
          <p:cNvSpPr txBox="1">
            <a:spLocks/>
          </p:cNvSpPr>
          <p:nvPr/>
        </p:nvSpPr>
        <p:spPr>
          <a:xfrm>
            <a:off x="8472458" y="5007056"/>
            <a:ext cx="548700" cy="39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pPr algn="r"/>
              <a:t>25</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p:nvPr/>
        </p:nvSpPr>
        <p:spPr>
          <a:xfrm>
            <a:off x="281175" y="1322100"/>
            <a:ext cx="8700300"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dirty="0">
                <a:solidFill>
                  <a:schemeClr val="dk1"/>
                </a:solidFill>
                <a:latin typeface="Verdana" panose="020B0604030504040204" pitchFamily="34" charset="0"/>
                <a:ea typeface="Verdana" panose="020B0604030504040204" pitchFamily="34" charset="0"/>
              </a:rPr>
              <a:t>Incluye distintos ámbitos clave para garantizar la conexión y el uso de las tecnologías de la información, así como el fomento de la movilidad sostenible y el transporte público y las infraestructuras por un territorio inteligente.</a:t>
            </a:r>
            <a:endParaRPr dirty="0">
              <a:latin typeface="Verdana" panose="020B0604030504040204" pitchFamily="34" charset="0"/>
              <a:ea typeface="Verdana" panose="020B0604030504040204" pitchFamily="34" charset="0"/>
            </a:endParaRPr>
          </a:p>
        </p:txBody>
      </p:sp>
      <p:sp>
        <p:nvSpPr>
          <p:cNvPr id="128" name="Google Shape;128;p25"/>
          <p:cNvSpPr txBox="1"/>
          <p:nvPr/>
        </p:nvSpPr>
        <p:spPr>
          <a:xfrm>
            <a:off x="1499459" y="3165585"/>
            <a:ext cx="5171100" cy="14772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 b="1" dirty="0">
                <a:latin typeface="Verdana" panose="020B0604030504040204" pitchFamily="34" charset="0"/>
                <a:ea typeface="Verdana" panose="020B0604030504040204" pitchFamily="34" charset="0"/>
              </a:rPr>
              <a:t>Los principales ámbitos son:</a:t>
            </a:r>
            <a:endParaRPr b="1" dirty="0">
              <a:latin typeface="Verdana" panose="020B0604030504040204" pitchFamily="34" charset="0"/>
              <a:ea typeface="Verdana" panose="020B0604030504040204" pitchFamily="34" charset="0"/>
            </a:endParaRPr>
          </a:p>
          <a:p>
            <a:pPr marL="457200" lvl="0" indent="-323850" algn="l" rtl="0">
              <a:spcBef>
                <a:spcPts val="0"/>
              </a:spcBef>
              <a:spcAft>
                <a:spcPts val="0"/>
              </a:spcAft>
              <a:buSzPts val="1500"/>
              <a:buChar char="-"/>
            </a:pPr>
            <a:r>
              <a:rPr lang="ca" dirty="0">
                <a:latin typeface="Verdana" panose="020B0604030504040204" pitchFamily="34" charset="0"/>
                <a:ea typeface="Verdana" panose="020B0604030504040204" pitchFamily="34" charset="0"/>
              </a:rPr>
              <a:t>Acceso a TIC</a:t>
            </a:r>
            <a:endParaRPr dirty="0">
              <a:latin typeface="Verdana" panose="020B0604030504040204" pitchFamily="34" charset="0"/>
              <a:ea typeface="Verdana" panose="020B0604030504040204" pitchFamily="34" charset="0"/>
            </a:endParaRPr>
          </a:p>
          <a:p>
            <a:pPr marL="457200" lvl="0" indent="-323850" algn="l" rtl="0">
              <a:spcBef>
                <a:spcPts val="0"/>
              </a:spcBef>
              <a:spcAft>
                <a:spcPts val="0"/>
              </a:spcAft>
              <a:buSzPts val="1500"/>
              <a:buChar char="-"/>
            </a:pPr>
            <a:r>
              <a:rPr lang="es-ES" dirty="0">
                <a:latin typeface="Verdana" panose="020B0604030504040204" pitchFamily="34" charset="0"/>
                <a:ea typeface="Verdana" panose="020B0604030504040204" pitchFamily="34" charset="0"/>
              </a:rPr>
              <a:t>Transporte público, movilidad sostenible y red viaria</a:t>
            </a:r>
            <a:endParaRPr dirty="0">
              <a:latin typeface="Verdana" panose="020B0604030504040204" pitchFamily="34" charset="0"/>
              <a:ea typeface="Verdana" panose="020B0604030504040204" pitchFamily="34" charset="0"/>
            </a:endParaRPr>
          </a:p>
          <a:p>
            <a:pPr marL="457200" lvl="0" indent="-323850" algn="l" rtl="0">
              <a:spcBef>
                <a:spcPts val="0"/>
              </a:spcBef>
              <a:spcAft>
                <a:spcPts val="0"/>
              </a:spcAft>
              <a:buSzPts val="1500"/>
              <a:buChar char="-"/>
            </a:pPr>
            <a:r>
              <a:rPr lang="ca-ES" dirty="0" err="1">
                <a:latin typeface="Verdana" panose="020B0604030504040204" pitchFamily="34" charset="0"/>
                <a:ea typeface="Verdana" panose="020B0604030504040204" pitchFamily="34" charset="0"/>
              </a:rPr>
              <a:t>Redes</a:t>
            </a:r>
            <a:r>
              <a:rPr lang="ca-ES" dirty="0">
                <a:latin typeface="Verdana" panose="020B0604030504040204" pitchFamily="34" charset="0"/>
                <a:ea typeface="Verdana" panose="020B0604030504040204" pitchFamily="34" charset="0"/>
              </a:rPr>
              <a:t> </a:t>
            </a:r>
            <a:r>
              <a:rPr lang="ca-ES" dirty="0" err="1">
                <a:latin typeface="Verdana" panose="020B0604030504040204" pitchFamily="34" charset="0"/>
                <a:ea typeface="Verdana" panose="020B0604030504040204" pitchFamily="34" charset="0"/>
              </a:rPr>
              <a:t>eléctricas</a:t>
            </a:r>
            <a:endParaRPr lang="ca-ES" dirty="0">
              <a:latin typeface="Verdana" panose="020B0604030504040204" pitchFamily="34" charset="0"/>
              <a:ea typeface="Verdana" panose="020B0604030504040204" pitchFamily="34" charset="0"/>
            </a:endParaRPr>
          </a:p>
          <a:p>
            <a:pPr marL="457200" lvl="0" indent="-323850" algn="l" rtl="0">
              <a:spcBef>
                <a:spcPts val="0"/>
              </a:spcBef>
              <a:spcAft>
                <a:spcPts val="0"/>
              </a:spcAft>
              <a:buSzPts val="1500"/>
              <a:buChar char="-"/>
            </a:pPr>
            <a:r>
              <a:rPr lang="es-ES" dirty="0">
                <a:solidFill>
                  <a:schemeClr val="dk1"/>
                </a:solidFill>
                <a:latin typeface="Verdana" panose="020B0604030504040204" pitchFamily="34" charset="0"/>
                <a:ea typeface="Verdana" panose="020B0604030504040204" pitchFamily="34" charset="0"/>
              </a:rPr>
              <a:t>Normativa relacionada con los ámbitos anteriores</a:t>
            </a:r>
            <a:endParaRPr lang="ca-ES" dirty="0">
              <a:latin typeface="Verdana" panose="020B0604030504040204" pitchFamily="34" charset="0"/>
              <a:ea typeface="Verdana" panose="020B0604030504040204" pitchFamily="34" charset="0"/>
            </a:endParaRPr>
          </a:p>
        </p:txBody>
      </p:sp>
      <p:sp>
        <p:nvSpPr>
          <p:cNvPr id="131" name="Google Shape;131;p25"/>
          <p:cNvSpPr txBox="1"/>
          <p:nvPr/>
        </p:nvSpPr>
        <p:spPr>
          <a:xfrm>
            <a:off x="253150" y="2427900"/>
            <a:ext cx="8549100"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b="1" dirty="0">
                <a:solidFill>
                  <a:schemeClr val="dk1"/>
                </a:solidFill>
                <a:highlight>
                  <a:srgbClr val="93C47D"/>
                </a:highlight>
                <a:latin typeface="Verdana" panose="020B0604030504040204" pitchFamily="34" charset="0"/>
                <a:ea typeface="Verdana" panose="020B0604030504040204" pitchFamily="34" charset="0"/>
              </a:rPr>
              <a:t>Es un reto que puede necesitar aportaciones más concretas en algunos ámbitos más allá de las líneas estratégicas generales, especialmente en los ámbitos de la movilidad sostenible y de las redes eléctricas.</a:t>
            </a:r>
            <a:endParaRPr dirty="0">
              <a:latin typeface="Verdana" panose="020B0604030504040204" pitchFamily="34" charset="0"/>
              <a:ea typeface="Verdana" panose="020B0604030504040204" pitchFamily="34" charset="0"/>
            </a:endParaRPr>
          </a:p>
        </p:txBody>
      </p:sp>
      <p:sp>
        <p:nvSpPr>
          <p:cNvPr id="9" name="Google Shape;120;p24">
            <a:extLst>
              <a:ext uri="{FF2B5EF4-FFF2-40B4-BE49-F238E27FC236}">
                <a16:creationId xmlns:a16="http://schemas.microsoft.com/office/drawing/2014/main" id="{1E6C2930-6FB5-4BFB-AEE5-AC76F3E5B347}"/>
              </a:ext>
            </a:extLst>
          </p:cNvPr>
          <p:cNvSpPr txBox="1"/>
          <p:nvPr/>
        </p:nvSpPr>
        <p:spPr>
          <a:xfrm>
            <a:off x="253150" y="307593"/>
            <a:ext cx="87003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 sz="1600" b="1" dirty="0">
                <a:solidFill>
                  <a:schemeClr val="accent6">
                    <a:lumMod val="50000"/>
                  </a:schemeClr>
                </a:solidFill>
                <a:highlight>
                  <a:schemeClr val="lt1"/>
                </a:highlight>
                <a:latin typeface="Verdana" panose="020B0604030504040204" pitchFamily="34" charset="0"/>
                <a:ea typeface="Verdana" panose="020B0604030504040204" pitchFamily="34" charset="0"/>
              </a:rPr>
              <a:t>Reto 3. </a:t>
            </a:r>
            <a:r>
              <a:rPr lang="ca-ES" sz="1600" b="1" dirty="0">
                <a:solidFill>
                  <a:schemeClr val="accent6">
                    <a:lumMod val="50000"/>
                  </a:schemeClr>
                </a:solidFill>
                <a:highlight>
                  <a:schemeClr val="lt1"/>
                </a:highlight>
                <a:latin typeface="Verdana" panose="020B0604030504040204" pitchFamily="34" charset="0"/>
                <a:ea typeface="Verdana" panose="020B0604030504040204" pitchFamily="34" charset="0"/>
              </a:rPr>
              <a:t>TERRITORIO CONECTADO</a:t>
            </a:r>
            <a:endParaRPr sz="1600" b="1" dirty="0">
              <a:solidFill>
                <a:schemeClr val="accent6">
                  <a:lumMod val="50000"/>
                </a:schemeClr>
              </a:solidFill>
              <a:highlight>
                <a:schemeClr val="lt1"/>
              </a:highlight>
              <a:latin typeface="Verdana" panose="020B0604030504040204" pitchFamily="34" charset="0"/>
              <a:ea typeface="Verdana" panose="020B0604030504040204" pitchFamily="34" charset="0"/>
            </a:endParaRPr>
          </a:p>
        </p:txBody>
      </p:sp>
      <p:sp>
        <p:nvSpPr>
          <p:cNvPr id="10" name="Google Shape;112;p23">
            <a:extLst>
              <a:ext uri="{FF2B5EF4-FFF2-40B4-BE49-F238E27FC236}">
                <a16:creationId xmlns:a16="http://schemas.microsoft.com/office/drawing/2014/main" id="{8FDEA4F8-B7CF-47BC-BFDA-3FAED0AB91AB}"/>
              </a:ext>
            </a:extLst>
          </p:cNvPr>
          <p:cNvSpPr/>
          <p:nvPr/>
        </p:nvSpPr>
        <p:spPr>
          <a:xfrm>
            <a:off x="204825" y="1170094"/>
            <a:ext cx="8748625" cy="1125600"/>
          </a:xfrm>
          <a:prstGeom prst="roundRect">
            <a:avLst>
              <a:gd name="adj" fmla="val 16667"/>
            </a:avLst>
          </a:prstGeom>
          <a:noFill/>
          <a:ln w="76200"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11" name="TextBox 10">
            <a:extLst>
              <a:ext uri="{FF2B5EF4-FFF2-40B4-BE49-F238E27FC236}">
                <a16:creationId xmlns:a16="http://schemas.microsoft.com/office/drawing/2014/main" id="{CAB9F9A3-D0F4-44B0-ABBF-74ECE63452D9}"/>
              </a:ext>
            </a:extLst>
          </p:cNvPr>
          <p:cNvSpPr txBox="1"/>
          <p:nvPr/>
        </p:nvSpPr>
        <p:spPr>
          <a:xfrm>
            <a:off x="364189" y="1014662"/>
            <a:ext cx="1457523" cy="30777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ca-ES" b="1" dirty="0">
                <a:ln/>
                <a:solidFill>
                  <a:schemeClr val="tx1"/>
                </a:solidFill>
                <a:effectLst>
                  <a:outerShdw blurRad="38100" dist="19050" dir="2700000" algn="tl" rotWithShape="0">
                    <a:schemeClr val="dk1">
                      <a:lumMod val="50000"/>
                      <a:alpha val="40000"/>
                    </a:schemeClr>
                  </a:outerShdw>
                </a:effectLst>
                <a:latin typeface="Verdana" panose="020B0604030504040204" pitchFamily="34" charset="0"/>
                <a:ea typeface="Verdana" panose="020B0604030504040204" pitchFamily="34" charset="0"/>
              </a:rPr>
              <a:t>DEFINICIÓN</a:t>
            </a:r>
          </a:p>
        </p:txBody>
      </p:sp>
      <p:sp>
        <p:nvSpPr>
          <p:cNvPr id="2" name="Slide Number Placeholder 1">
            <a:extLst>
              <a:ext uri="{FF2B5EF4-FFF2-40B4-BE49-F238E27FC236}">
                <a16:creationId xmlns:a16="http://schemas.microsoft.com/office/drawing/2014/main" id="{BE76B283-DC62-4D8B-A009-8A88B9B4E6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ca" smtClean="0"/>
              <a:t>26</a:t>
            </a:fld>
            <a:endParaRPr lang="ca"/>
          </a:p>
        </p:txBody>
      </p:sp>
      <p:pic>
        <p:nvPicPr>
          <p:cNvPr id="12" name="Imagen 3" descr="PORTADA.tiff">
            <a:extLst>
              <a:ext uri="{FF2B5EF4-FFF2-40B4-BE49-F238E27FC236}">
                <a16:creationId xmlns:a16="http://schemas.microsoft.com/office/drawing/2014/main" id="{6D16819B-CE9B-4228-BC22-7612A313CB65}"/>
              </a:ext>
            </a:extLst>
          </p:cNvPr>
          <p:cNvPicPr>
            <a:picLocks noChangeAspect="1"/>
          </p:cNvPicPr>
          <p:nvPr/>
        </p:nvPicPr>
        <p:blipFill rotWithShape="1">
          <a:blip r:embed="rId3">
            <a:extLst>
              <a:ext uri="{28A0092B-C50C-407E-A947-70E740481C1C}">
                <a14:useLocalDpi xmlns:a14="http://schemas.microsoft.com/office/drawing/2010/main" val="0"/>
              </a:ext>
            </a:extLst>
          </a:blip>
          <a:srcRect t="78580"/>
          <a:stretch/>
        </p:blipFill>
        <p:spPr>
          <a:xfrm>
            <a:off x="0" y="4549601"/>
            <a:ext cx="9144000" cy="1385020"/>
          </a:xfrm>
          <a:prstGeom prst="rect">
            <a:avLst/>
          </a:prstGeom>
        </p:spPr>
      </p:pic>
      <p:sp>
        <p:nvSpPr>
          <p:cNvPr id="13" name="Slide Number Placeholder 11">
            <a:extLst>
              <a:ext uri="{FF2B5EF4-FFF2-40B4-BE49-F238E27FC236}">
                <a16:creationId xmlns:a16="http://schemas.microsoft.com/office/drawing/2014/main" id="{D1D38D49-0851-4EF5-B04F-EBBFA6D227C7}"/>
              </a:ext>
            </a:extLst>
          </p:cNvPr>
          <p:cNvSpPr txBox="1">
            <a:spLocks/>
          </p:cNvSpPr>
          <p:nvPr/>
        </p:nvSpPr>
        <p:spPr>
          <a:xfrm>
            <a:off x="8472458" y="4761828"/>
            <a:ext cx="548700" cy="39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pPr algn="r"/>
              <a:t>26</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p:nvPr/>
        </p:nvSpPr>
        <p:spPr>
          <a:xfrm>
            <a:off x="267175" y="1065888"/>
            <a:ext cx="87003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dirty="0">
                <a:latin typeface="Verdana" panose="020B0604030504040204" pitchFamily="34" charset="0"/>
                <a:ea typeface="Verdana" panose="020B0604030504040204" pitchFamily="34" charset="0"/>
              </a:rPr>
              <a:t>Partiendo de conceptos como la soberanía alimentaria incluye diferentes ámbitos clave respecto a reconectar los eslabones del sistema agroalimentario, relieve generacional agrario y pesquero, circuitos cortos y productos de proximidad y agroecológicos, cadenas de valor justas. Este reto incluye también aspectos de participación y políticas agroalimentarias.</a:t>
            </a:r>
            <a:endParaRPr sz="1500" dirty="0"/>
          </a:p>
        </p:txBody>
      </p:sp>
      <p:sp>
        <p:nvSpPr>
          <p:cNvPr id="139" name="Google Shape;139;p26"/>
          <p:cNvSpPr txBox="1"/>
          <p:nvPr/>
        </p:nvSpPr>
        <p:spPr>
          <a:xfrm>
            <a:off x="1532475" y="2878500"/>
            <a:ext cx="6144232"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ES" sz="1200" b="1" dirty="0">
                <a:latin typeface="Verdana" panose="020B0604030504040204" pitchFamily="34" charset="0"/>
                <a:ea typeface="Verdana" panose="020B0604030504040204" pitchFamily="34" charset="0"/>
              </a:rPr>
              <a:t>Los </a:t>
            </a:r>
            <a:r>
              <a:rPr lang="ca-ES" sz="1200" b="1" dirty="0" err="1">
                <a:latin typeface="Verdana" panose="020B0604030504040204" pitchFamily="34" charset="0"/>
                <a:ea typeface="Verdana" panose="020B0604030504040204" pitchFamily="34" charset="0"/>
              </a:rPr>
              <a:t>principales</a:t>
            </a:r>
            <a:r>
              <a:rPr lang="ca-ES" sz="1200" b="1" dirty="0">
                <a:latin typeface="Verdana" panose="020B0604030504040204" pitchFamily="34" charset="0"/>
                <a:ea typeface="Verdana" panose="020B0604030504040204" pitchFamily="34" charset="0"/>
              </a:rPr>
              <a:t> </a:t>
            </a:r>
            <a:r>
              <a:rPr lang="ca-ES" sz="1200" b="1" dirty="0" err="1">
                <a:latin typeface="Verdana" panose="020B0604030504040204" pitchFamily="34" charset="0"/>
                <a:ea typeface="Verdana" panose="020B0604030504040204" pitchFamily="34" charset="0"/>
              </a:rPr>
              <a:t>ámbitos</a:t>
            </a:r>
            <a:r>
              <a:rPr lang="ca-ES" sz="1200" b="1" dirty="0">
                <a:latin typeface="Verdana" panose="020B0604030504040204" pitchFamily="34" charset="0"/>
                <a:ea typeface="Verdana" panose="020B0604030504040204" pitchFamily="34" charset="0"/>
              </a:rPr>
              <a:t> son:</a:t>
            </a:r>
          </a:p>
          <a:p>
            <a:pPr marL="457200" lvl="0" indent="-311150" algn="l" rtl="0">
              <a:spcBef>
                <a:spcPts val="0"/>
              </a:spcBef>
              <a:spcAft>
                <a:spcPts val="0"/>
              </a:spcAft>
              <a:buSzPts val="1300"/>
              <a:buChar char="-"/>
            </a:pPr>
            <a:r>
              <a:rPr lang="es-ES" sz="1200" dirty="0">
                <a:latin typeface="Verdana" panose="020B0604030504040204" pitchFamily="34" charset="0"/>
                <a:ea typeface="Verdana" panose="020B0604030504040204" pitchFamily="34" charset="0"/>
              </a:rPr>
              <a:t>Acceso a los recursos productivos y protección de los espacios agrarios</a:t>
            </a:r>
          </a:p>
          <a:p>
            <a:pPr marL="457200" lvl="0" indent="-311150" algn="l" rtl="0">
              <a:spcBef>
                <a:spcPts val="0"/>
              </a:spcBef>
              <a:spcAft>
                <a:spcPts val="0"/>
              </a:spcAft>
              <a:buSzPts val="1300"/>
              <a:buChar char="-"/>
            </a:pPr>
            <a:r>
              <a:rPr lang="es-ES" sz="1200" dirty="0">
                <a:latin typeface="Verdana" panose="020B0604030504040204" pitchFamily="34" charset="0"/>
                <a:ea typeface="Verdana" panose="020B0604030504040204" pitchFamily="34" charset="0"/>
              </a:rPr>
              <a:t>Transformación y elaboración agroalimentaria</a:t>
            </a:r>
          </a:p>
          <a:p>
            <a:pPr marL="457200" lvl="0" indent="-311150" algn="l" rtl="0">
              <a:spcBef>
                <a:spcPts val="0"/>
              </a:spcBef>
              <a:spcAft>
                <a:spcPts val="0"/>
              </a:spcAft>
              <a:buSzPts val="1300"/>
              <a:buChar char="-"/>
            </a:pPr>
            <a:r>
              <a:rPr lang="es-ES" sz="1200" dirty="0">
                <a:latin typeface="Verdana" panose="020B0604030504040204" pitchFamily="34" charset="0"/>
                <a:ea typeface="Verdana" panose="020B0604030504040204" pitchFamily="34" charset="0"/>
              </a:rPr>
              <a:t>Cadena alimentaria, circuitos cortos y venta directa</a:t>
            </a:r>
          </a:p>
          <a:p>
            <a:pPr marL="457200" lvl="0" indent="-311150" algn="l" rtl="0">
              <a:spcBef>
                <a:spcPts val="0"/>
              </a:spcBef>
              <a:spcAft>
                <a:spcPts val="0"/>
              </a:spcAft>
              <a:buSzPts val="1300"/>
              <a:buChar char="-"/>
            </a:pPr>
            <a:r>
              <a:rPr lang="es-ES" sz="1200" dirty="0">
                <a:latin typeface="Verdana" panose="020B0604030504040204" pitchFamily="34" charset="0"/>
                <a:ea typeface="Verdana" panose="020B0604030504040204" pitchFamily="34" charset="0"/>
              </a:rPr>
              <a:t>Modelo productivo</a:t>
            </a:r>
          </a:p>
          <a:p>
            <a:pPr marL="457200" lvl="0" indent="-311150" algn="l" rtl="0">
              <a:spcBef>
                <a:spcPts val="0"/>
              </a:spcBef>
              <a:spcAft>
                <a:spcPts val="0"/>
              </a:spcAft>
              <a:buSzPts val="1300"/>
              <a:buChar char="-"/>
            </a:pPr>
            <a:r>
              <a:rPr lang="es-ES" sz="1200" dirty="0">
                <a:latin typeface="Verdana" panose="020B0604030504040204" pitchFamily="34" charset="0"/>
                <a:ea typeface="Verdana" panose="020B0604030504040204" pitchFamily="34" charset="0"/>
              </a:rPr>
              <a:t>Condiciones laborales, formación agraria y transferencia tecnológica</a:t>
            </a:r>
          </a:p>
          <a:p>
            <a:pPr marL="457200" lvl="0" indent="-311150" algn="l" rtl="0">
              <a:spcBef>
                <a:spcPts val="0"/>
              </a:spcBef>
              <a:spcAft>
                <a:spcPts val="0"/>
              </a:spcAft>
              <a:buSzPts val="1300"/>
              <a:buChar char="-"/>
            </a:pPr>
            <a:r>
              <a:rPr lang="es-ES" sz="1200" dirty="0">
                <a:latin typeface="Verdana" panose="020B0604030504040204" pitchFamily="34" charset="0"/>
                <a:ea typeface="Verdana" panose="020B0604030504040204" pitchFamily="34" charset="0"/>
              </a:rPr>
              <a:t>Políticas y cultura alimentaria</a:t>
            </a:r>
          </a:p>
          <a:p>
            <a:pPr marL="457200" lvl="0" indent="-311150" algn="l" rtl="0">
              <a:spcBef>
                <a:spcPts val="0"/>
              </a:spcBef>
              <a:spcAft>
                <a:spcPts val="0"/>
              </a:spcAft>
              <a:buSzPts val="1300"/>
              <a:buChar char="-"/>
            </a:pPr>
            <a:r>
              <a:rPr lang="es-ES" sz="1200" dirty="0">
                <a:latin typeface="Verdana" panose="020B0604030504040204" pitchFamily="34" charset="0"/>
                <a:ea typeface="Verdana" panose="020B0604030504040204" pitchFamily="34" charset="0"/>
              </a:rPr>
              <a:t>Ámbito pesquero</a:t>
            </a:r>
          </a:p>
          <a:p>
            <a:pPr marL="457200" lvl="0" indent="-311150" algn="l" rtl="0">
              <a:spcBef>
                <a:spcPts val="0"/>
              </a:spcBef>
              <a:spcAft>
                <a:spcPts val="0"/>
              </a:spcAft>
              <a:buSzPts val="1300"/>
              <a:buChar char="-"/>
            </a:pPr>
            <a:r>
              <a:rPr lang="es-ES" sz="1200" dirty="0">
                <a:latin typeface="Verdana" panose="020B0604030504040204" pitchFamily="34" charset="0"/>
                <a:ea typeface="Verdana" panose="020B0604030504040204" pitchFamily="34" charset="0"/>
              </a:rPr>
              <a:t>Modelo asociativo y participación en el mundo agrario y pesquero</a:t>
            </a:r>
          </a:p>
          <a:p>
            <a:pPr marL="457200" lvl="0" indent="-311150" algn="l" rtl="0">
              <a:spcBef>
                <a:spcPts val="0"/>
              </a:spcBef>
              <a:spcAft>
                <a:spcPts val="0"/>
              </a:spcAft>
              <a:buSzPts val="1300"/>
              <a:buChar char="-"/>
            </a:pPr>
            <a:r>
              <a:rPr lang="es-ES" sz="1200" dirty="0">
                <a:latin typeface="Verdana" panose="020B0604030504040204" pitchFamily="34" charset="0"/>
                <a:ea typeface="Verdana" panose="020B0604030504040204" pitchFamily="34" charset="0"/>
              </a:rPr>
              <a:t>Normativa relacionada con los ámbitos anteriores</a:t>
            </a:r>
            <a:endParaRPr lang="ca-ES" sz="1200" dirty="0">
              <a:latin typeface="Verdana" panose="020B0604030504040204" pitchFamily="34" charset="0"/>
              <a:ea typeface="Verdana" panose="020B0604030504040204" pitchFamily="34" charset="0"/>
            </a:endParaRPr>
          </a:p>
        </p:txBody>
      </p:sp>
      <p:sp>
        <p:nvSpPr>
          <p:cNvPr id="142" name="Google Shape;142;p26"/>
          <p:cNvSpPr txBox="1"/>
          <p:nvPr/>
        </p:nvSpPr>
        <p:spPr>
          <a:xfrm>
            <a:off x="9939" y="2282972"/>
            <a:ext cx="9144000" cy="738633"/>
          </a:xfrm>
          <a:prstGeom prst="rect">
            <a:avLst/>
          </a:prstGeom>
          <a:noFill/>
          <a:ln>
            <a:noFill/>
          </a:ln>
        </p:spPr>
        <p:txBody>
          <a:bodyPr spcFirstLastPara="1" wrap="square" lIns="91425" tIns="91425" rIns="91425" bIns="91425" anchor="t" anchorCtr="0">
            <a:spAutoFit/>
          </a:bodyPr>
          <a:lstStyle/>
          <a:p>
            <a:pPr marL="265113" lvl="0" algn="l" rtl="0">
              <a:spcBef>
                <a:spcPts val="0"/>
              </a:spcBef>
              <a:spcAft>
                <a:spcPts val="0"/>
              </a:spcAft>
              <a:buNone/>
            </a:pPr>
            <a:r>
              <a:rPr lang="es-ES" sz="1200" b="1" dirty="0">
                <a:solidFill>
                  <a:schemeClr val="dk1"/>
                </a:solidFill>
                <a:highlight>
                  <a:srgbClr val="93C47D"/>
                </a:highlight>
                <a:latin typeface="Verdana" panose="020B0604030504040204" pitchFamily="34" charset="0"/>
                <a:ea typeface="Verdana" panose="020B0604030504040204" pitchFamily="34" charset="0"/>
              </a:rPr>
              <a:t>Es un reto con muchas acciones concretas propuestas, cuya visión clara podemos englobar con el concepto de soberanía alimentaria. Algunos puntos podrían reforzarse como el de condiciones laborales.</a:t>
            </a:r>
            <a:endParaRPr lang="es-ES" sz="1200" dirty="0">
              <a:latin typeface="Verdana" panose="020B0604030504040204" pitchFamily="34" charset="0"/>
              <a:ea typeface="Verdana" panose="020B0604030504040204" pitchFamily="34" charset="0"/>
            </a:endParaRPr>
          </a:p>
        </p:txBody>
      </p:sp>
      <p:sp>
        <p:nvSpPr>
          <p:cNvPr id="9" name="Google Shape;120;p24">
            <a:extLst>
              <a:ext uri="{FF2B5EF4-FFF2-40B4-BE49-F238E27FC236}">
                <a16:creationId xmlns:a16="http://schemas.microsoft.com/office/drawing/2014/main" id="{134D3F10-F06F-49C5-83A5-C1D1C704EB0E}"/>
              </a:ext>
            </a:extLst>
          </p:cNvPr>
          <p:cNvSpPr txBox="1"/>
          <p:nvPr/>
        </p:nvSpPr>
        <p:spPr>
          <a:xfrm>
            <a:off x="231789" y="121470"/>
            <a:ext cx="8700300"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 sz="1600" b="1" dirty="0">
                <a:solidFill>
                  <a:schemeClr val="accent6">
                    <a:lumMod val="50000"/>
                  </a:schemeClr>
                </a:solidFill>
                <a:highlight>
                  <a:schemeClr val="lt1"/>
                </a:highlight>
                <a:latin typeface="Verdana" panose="020B0604030504040204" pitchFamily="34" charset="0"/>
                <a:ea typeface="Verdana" panose="020B0604030504040204" pitchFamily="34" charset="0"/>
              </a:rPr>
              <a:t>Reto 4. SISTEMA AGROALIMENTARIO: </a:t>
            </a:r>
            <a:r>
              <a:rPr lang="es-ES" sz="1600" b="1" dirty="0">
                <a:solidFill>
                  <a:schemeClr val="accent6">
                    <a:lumMod val="50000"/>
                  </a:schemeClr>
                </a:solidFill>
                <a:highlight>
                  <a:schemeClr val="lt1"/>
                </a:highlight>
                <a:latin typeface="Verdana" panose="020B0604030504040204" pitchFamily="34" charset="0"/>
                <a:ea typeface="Verdana" panose="020B0604030504040204" pitchFamily="34" charset="0"/>
              </a:rPr>
              <a:t>avanzar hacia la soberanía alimentaria</a:t>
            </a:r>
            <a:endParaRPr sz="1600" b="1" dirty="0">
              <a:solidFill>
                <a:schemeClr val="accent6">
                  <a:lumMod val="50000"/>
                </a:schemeClr>
              </a:solidFill>
              <a:highlight>
                <a:schemeClr val="lt1"/>
              </a:highlight>
              <a:latin typeface="Verdana" panose="020B0604030504040204" pitchFamily="34" charset="0"/>
              <a:ea typeface="Verdana" panose="020B0604030504040204" pitchFamily="34" charset="0"/>
            </a:endParaRPr>
          </a:p>
        </p:txBody>
      </p:sp>
      <p:sp>
        <p:nvSpPr>
          <p:cNvPr id="10" name="Google Shape;112;p23">
            <a:extLst>
              <a:ext uri="{FF2B5EF4-FFF2-40B4-BE49-F238E27FC236}">
                <a16:creationId xmlns:a16="http://schemas.microsoft.com/office/drawing/2014/main" id="{3DBFC293-516C-4542-8C44-3E1DEBB05598}"/>
              </a:ext>
            </a:extLst>
          </p:cNvPr>
          <p:cNvSpPr/>
          <p:nvPr/>
        </p:nvSpPr>
        <p:spPr>
          <a:xfrm>
            <a:off x="196403" y="969352"/>
            <a:ext cx="8771072" cy="1184497"/>
          </a:xfrm>
          <a:prstGeom prst="roundRect">
            <a:avLst>
              <a:gd name="adj" fmla="val 16667"/>
            </a:avLst>
          </a:prstGeom>
          <a:noFill/>
          <a:ln w="76200"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11" name="TextBox 10">
            <a:extLst>
              <a:ext uri="{FF2B5EF4-FFF2-40B4-BE49-F238E27FC236}">
                <a16:creationId xmlns:a16="http://schemas.microsoft.com/office/drawing/2014/main" id="{70DEBE5C-D568-464F-B48B-B805C5A6D1B8}"/>
              </a:ext>
            </a:extLst>
          </p:cNvPr>
          <p:cNvSpPr txBox="1"/>
          <p:nvPr/>
        </p:nvSpPr>
        <p:spPr>
          <a:xfrm>
            <a:off x="355767" y="813921"/>
            <a:ext cx="1546775" cy="30777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ca-ES" b="1" dirty="0">
                <a:ln/>
                <a:solidFill>
                  <a:schemeClr val="tx1"/>
                </a:solidFill>
                <a:effectLst>
                  <a:outerShdw blurRad="38100" dist="19050" dir="2700000" algn="tl" rotWithShape="0">
                    <a:schemeClr val="dk1">
                      <a:lumMod val="50000"/>
                      <a:alpha val="40000"/>
                    </a:schemeClr>
                  </a:outerShdw>
                </a:effectLst>
                <a:latin typeface="Verdana" panose="020B0604030504040204" pitchFamily="34" charset="0"/>
                <a:ea typeface="Verdana" panose="020B0604030504040204" pitchFamily="34" charset="0"/>
              </a:rPr>
              <a:t>DEFINICIÓN</a:t>
            </a:r>
          </a:p>
        </p:txBody>
      </p:sp>
      <p:sp>
        <p:nvSpPr>
          <p:cNvPr id="2" name="Slide Number Placeholder 1">
            <a:extLst>
              <a:ext uri="{FF2B5EF4-FFF2-40B4-BE49-F238E27FC236}">
                <a16:creationId xmlns:a16="http://schemas.microsoft.com/office/drawing/2014/main" id="{3A3186B8-D697-4C41-AA5E-588EF3C247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ca" smtClean="0"/>
              <a:t>27</a:t>
            </a:fld>
            <a:endParaRPr lang="c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p:nvPr/>
        </p:nvSpPr>
        <p:spPr>
          <a:xfrm>
            <a:off x="221850" y="793974"/>
            <a:ext cx="87003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dirty="0">
                <a:latin typeface="Verdana" panose="020B0604030504040204" pitchFamily="34" charset="0"/>
                <a:ea typeface="Verdana" panose="020B0604030504040204" pitchFamily="34" charset="0"/>
              </a:rPr>
              <a:t>Incluye diferentes ámbitos clave respecto a la gestión forestal sostenible y la silvicultura, prevención de incendios forestales y oportunidades de los aprovechamientos tanto madereros como no madereros, las cuales van ligadas a condiciones laborales y capacidad de formación dentro del sector.</a:t>
            </a:r>
            <a:endParaRPr dirty="0">
              <a:latin typeface="Verdana" panose="020B0604030504040204" pitchFamily="34" charset="0"/>
              <a:ea typeface="Verdana" panose="020B0604030504040204" pitchFamily="34" charset="0"/>
            </a:endParaRPr>
          </a:p>
        </p:txBody>
      </p:sp>
      <p:sp>
        <p:nvSpPr>
          <p:cNvPr id="150" name="Google Shape;150;p27"/>
          <p:cNvSpPr txBox="1"/>
          <p:nvPr/>
        </p:nvSpPr>
        <p:spPr>
          <a:xfrm>
            <a:off x="1666100" y="2828424"/>
            <a:ext cx="6007200" cy="138496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ES" sz="1300" b="1" dirty="0">
                <a:latin typeface="Verdana" panose="020B0604030504040204" pitchFamily="34" charset="0"/>
                <a:ea typeface="Verdana" panose="020B0604030504040204" pitchFamily="34" charset="0"/>
              </a:rPr>
              <a:t>Los </a:t>
            </a:r>
            <a:r>
              <a:rPr lang="ca-ES" sz="1300" b="1" dirty="0" err="1">
                <a:latin typeface="Verdana" panose="020B0604030504040204" pitchFamily="34" charset="0"/>
                <a:ea typeface="Verdana" panose="020B0604030504040204" pitchFamily="34" charset="0"/>
              </a:rPr>
              <a:t>principales</a:t>
            </a:r>
            <a:r>
              <a:rPr lang="ca-ES" sz="1300" b="1" dirty="0">
                <a:latin typeface="Verdana" panose="020B0604030504040204" pitchFamily="34" charset="0"/>
                <a:ea typeface="Verdana" panose="020B0604030504040204" pitchFamily="34" charset="0"/>
              </a:rPr>
              <a:t> </a:t>
            </a:r>
            <a:r>
              <a:rPr lang="ca-ES" sz="1300" b="1" dirty="0" err="1">
                <a:latin typeface="Verdana" panose="020B0604030504040204" pitchFamily="34" charset="0"/>
                <a:ea typeface="Verdana" panose="020B0604030504040204" pitchFamily="34" charset="0"/>
              </a:rPr>
              <a:t>ámbitos</a:t>
            </a:r>
            <a:r>
              <a:rPr lang="ca-ES" sz="1300" b="1" dirty="0">
                <a:latin typeface="Verdana" panose="020B0604030504040204" pitchFamily="34" charset="0"/>
                <a:ea typeface="Verdana" panose="020B0604030504040204" pitchFamily="34" charset="0"/>
              </a:rPr>
              <a:t> son:</a:t>
            </a:r>
          </a:p>
          <a:p>
            <a:pPr marL="457200" lvl="1" indent="-323850">
              <a:buSzPts val="1500"/>
              <a:buChar char="-"/>
            </a:pPr>
            <a:r>
              <a:rPr lang="es-ES" sz="1300" dirty="0">
                <a:latin typeface="Verdana" panose="020B0604030504040204" pitchFamily="34" charset="0"/>
                <a:ea typeface="Verdana" panose="020B0604030504040204" pitchFamily="34" charset="0"/>
              </a:rPr>
              <a:t>Acceso a los terrenos forestales</a:t>
            </a:r>
          </a:p>
          <a:p>
            <a:pPr marL="457200" lvl="1" indent="-323850">
              <a:buSzPts val="1500"/>
              <a:buChar char="-"/>
            </a:pPr>
            <a:r>
              <a:rPr lang="es-ES" sz="1300" dirty="0">
                <a:latin typeface="Verdana" panose="020B0604030504040204" pitchFamily="34" charset="0"/>
                <a:ea typeface="Verdana" panose="020B0604030504040204" pitchFamily="34" charset="0"/>
              </a:rPr>
              <a:t>Gestión forestal sostenible</a:t>
            </a:r>
          </a:p>
          <a:p>
            <a:pPr marL="457200" lvl="1" indent="-323850">
              <a:buSzPts val="1500"/>
              <a:buChar char="-"/>
            </a:pPr>
            <a:r>
              <a:rPr lang="es-ES" sz="1300" dirty="0">
                <a:latin typeface="Verdana" panose="020B0604030504040204" pitchFamily="34" charset="0"/>
                <a:ea typeface="Verdana" panose="020B0604030504040204" pitchFamily="34" charset="0"/>
              </a:rPr>
              <a:t>Condiciones laborales, formación y transferencia tecnológica</a:t>
            </a:r>
          </a:p>
          <a:p>
            <a:pPr marL="457200" lvl="1" indent="-323850">
              <a:buSzPts val="1500"/>
              <a:buChar char="-"/>
            </a:pPr>
            <a:r>
              <a:rPr lang="es-ES" sz="1300" dirty="0">
                <a:latin typeface="Verdana" panose="020B0604030504040204" pitchFamily="34" charset="0"/>
                <a:ea typeface="Verdana" panose="020B0604030504040204" pitchFamily="34" charset="0"/>
              </a:rPr>
              <a:t>Uso recreativo de los bosques</a:t>
            </a:r>
          </a:p>
          <a:p>
            <a:pPr marL="457200" lvl="1" indent="-323850">
              <a:buSzPts val="1500"/>
              <a:buChar char="-"/>
            </a:pPr>
            <a:r>
              <a:rPr lang="es-ES" sz="1300" dirty="0">
                <a:latin typeface="Verdana" panose="020B0604030504040204" pitchFamily="34" charset="0"/>
                <a:ea typeface="Verdana" panose="020B0604030504040204" pitchFamily="34" charset="0"/>
              </a:rPr>
              <a:t>Normativa y fiscalidad relacionada con los ámbitos anteriores</a:t>
            </a:r>
            <a:endParaRPr lang="ca-ES" sz="1300" dirty="0">
              <a:latin typeface="Verdana" panose="020B0604030504040204" pitchFamily="34" charset="0"/>
              <a:ea typeface="Verdana" panose="020B0604030504040204" pitchFamily="34" charset="0"/>
            </a:endParaRPr>
          </a:p>
        </p:txBody>
      </p:sp>
      <p:sp>
        <p:nvSpPr>
          <p:cNvPr id="153" name="Google Shape;153;p27"/>
          <p:cNvSpPr txBox="1"/>
          <p:nvPr/>
        </p:nvSpPr>
        <p:spPr>
          <a:xfrm>
            <a:off x="145500" y="1855169"/>
            <a:ext cx="8699313" cy="9848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300" b="1" dirty="0">
                <a:solidFill>
                  <a:schemeClr val="dk1"/>
                </a:solidFill>
                <a:highlight>
                  <a:srgbClr val="93C47D"/>
                </a:highlight>
                <a:latin typeface="Verdana" panose="020B0604030504040204" pitchFamily="34" charset="0"/>
                <a:ea typeface="Verdana" panose="020B0604030504040204" pitchFamily="34" charset="0"/>
              </a:rPr>
              <a:t>Es un reto completo, con relativamente poco ámbitos, pero muchas acciones concretas propuestas. Existen algunos puntos que necesitan refuerzo como el de condiciones laborales y oportunidades de formación y transferencia tecnológica. Existe cierto debate sobre la regulación del acceso y uso recreativo en los bosques.</a:t>
            </a:r>
            <a:endParaRPr sz="1300" dirty="0">
              <a:latin typeface="Verdana" panose="020B0604030504040204" pitchFamily="34" charset="0"/>
              <a:ea typeface="Verdana" panose="020B0604030504040204" pitchFamily="34" charset="0"/>
            </a:endParaRPr>
          </a:p>
        </p:txBody>
      </p:sp>
      <p:sp>
        <p:nvSpPr>
          <p:cNvPr id="9" name="Google Shape;112;p23">
            <a:extLst>
              <a:ext uri="{FF2B5EF4-FFF2-40B4-BE49-F238E27FC236}">
                <a16:creationId xmlns:a16="http://schemas.microsoft.com/office/drawing/2014/main" id="{E4B5D91D-1391-454D-953E-876C0987E6B0}"/>
              </a:ext>
            </a:extLst>
          </p:cNvPr>
          <p:cNvSpPr/>
          <p:nvPr/>
        </p:nvSpPr>
        <p:spPr>
          <a:xfrm>
            <a:off x="145500" y="657721"/>
            <a:ext cx="8853000" cy="1125600"/>
          </a:xfrm>
          <a:prstGeom prst="roundRect">
            <a:avLst>
              <a:gd name="adj" fmla="val 16667"/>
            </a:avLst>
          </a:prstGeom>
          <a:noFill/>
          <a:ln w="76200"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10" name="TextBox 9">
            <a:extLst>
              <a:ext uri="{FF2B5EF4-FFF2-40B4-BE49-F238E27FC236}">
                <a16:creationId xmlns:a16="http://schemas.microsoft.com/office/drawing/2014/main" id="{07A9CF4C-3116-42FD-BD37-7ABD93F7ACA0}"/>
              </a:ext>
            </a:extLst>
          </p:cNvPr>
          <p:cNvSpPr txBox="1"/>
          <p:nvPr/>
        </p:nvSpPr>
        <p:spPr>
          <a:xfrm>
            <a:off x="304864" y="502289"/>
            <a:ext cx="1457568" cy="30777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ca-ES" b="1" dirty="0">
                <a:ln/>
                <a:solidFill>
                  <a:schemeClr val="tx1"/>
                </a:solidFill>
                <a:effectLst>
                  <a:outerShdw blurRad="38100" dist="19050" dir="2700000" algn="tl" rotWithShape="0">
                    <a:schemeClr val="dk1">
                      <a:lumMod val="50000"/>
                      <a:alpha val="40000"/>
                    </a:schemeClr>
                  </a:outerShdw>
                </a:effectLst>
                <a:latin typeface="Verdana" panose="020B0604030504040204" pitchFamily="34" charset="0"/>
                <a:ea typeface="Verdana" panose="020B0604030504040204" pitchFamily="34" charset="0"/>
              </a:rPr>
              <a:t>DEFINICIÓN</a:t>
            </a:r>
          </a:p>
        </p:txBody>
      </p:sp>
      <p:sp>
        <p:nvSpPr>
          <p:cNvPr id="12" name="Google Shape;120;p24">
            <a:extLst>
              <a:ext uri="{FF2B5EF4-FFF2-40B4-BE49-F238E27FC236}">
                <a16:creationId xmlns:a16="http://schemas.microsoft.com/office/drawing/2014/main" id="{8C2FA6DB-518D-4B7C-A2D1-6541EDC07093}"/>
              </a:ext>
            </a:extLst>
          </p:cNvPr>
          <p:cNvSpPr txBox="1"/>
          <p:nvPr/>
        </p:nvSpPr>
        <p:spPr>
          <a:xfrm>
            <a:off x="304864" y="31976"/>
            <a:ext cx="87003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ES" sz="1600" b="1" dirty="0">
                <a:solidFill>
                  <a:schemeClr val="accent6">
                    <a:lumMod val="50000"/>
                  </a:schemeClr>
                </a:solidFill>
                <a:highlight>
                  <a:schemeClr val="lt1"/>
                </a:highlight>
                <a:latin typeface="Verdana" panose="020B0604030504040204" pitchFamily="34" charset="0"/>
                <a:ea typeface="Verdana" panose="020B0604030504040204" pitchFamily="34" charset="0"/>
              </a:rPr>
              <a:t>R</a:t>
            </a:r>
            <a:r>
              <a:rPr lang="ca" sz="1600" b="1" dirty="0">
                <a:solidFill>
                  <a:schemeClr val="accent6">
                    <a:lumMod val="50000"/>
                  </a:schemeClr>
                </a:solidFill>
                <a:highlight>
                  <a:schemeClr val="lt1"/>
                </a:highlight>
                <a:latin typeface="Verdana" panose="020B0604030504040204" pitchFamily="34" charset="0"/>
                <a:ea typeface="Verdana" panose="020B0604030504040204" pitchFamily="34" charset="0"/>
              </a:rPr>
              <a:t>eto 5. SISTEMA FORESTAL</a:t>
            </a:r>
            <a:endParaRPr sz="1600" b="1" dirty="0">
              <a:solidFill>
                <a:schemeClr val="accent6">
                  <a:lumMod val="50000"/>
                </a:schemeClr>
              </a:solidFill>
              <a:highlight>
                <a:schemeClr val="lt1"/>
              </a:highlight>
              <a:latin typeface="Verdana" panose="020B0604030504040204" pitchFamily="34" charset="0"/>
              <a:ea typeface="Verdana" panose="020B0604030504040204" pitchFamily="34" charset="0"/>
            </a:endParaRPr>
          </a:p>
        </p:txBody>
      </p:sp>
      <p:sp>
        <p:nvSpPr>
          <p:cNvPr id="2" name="Slide Number Placeholder 1">
            <a:extLst>
              <a:ext uri="{FF2B5EF4-FFF2-40B4-BE49-F238E27FC236}">
                <a16:creationId xmlns:a16="http://schemas.microsoft.com/office/drawing/2014/main" id="{4578B58E-E781-420B-B9DE-2BD9395DDB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ca" smtClean="0"/>
              <a:t>28</a:t>
            </a:fld>
            <a:endParaRPr lang="ca"/>
          </a:p>
        </p:txBody>
      </p:sp>
      <p:pic>
        <p:nvPicPr>
          <p:cNvPr id="11" name="Imagen 3" descr="PORTADA.tiff">
            <a:extLst>
              <a:ext uri="{FF2B5EF4-FFF2-40B4-BE49-F238E27FC236}">
                <a16:creationId xmlns:a16="http://schemas.microsoft.com/office/drawing/2014/main" id="{7CD1F732-EBF4-49F7-BFE0-16773171EEC7}"/>
              </a:ext>
            </a:extLst>
          </p:cNvPr>
          <p:cNvPicPr>
            <a:picLocks noChangeAspect="1"/>
          </p:cNvPicPr>
          <p:nvPr/>
        </p:nvPicPr>
        <p:blipFill rotWithShape="1">
          <a:blip r:embed="rId3">
            <a:extLst>
              <a:ext uri="{28A0092B-C50C-407E-A947-70E740481C1C}">
                <a14:useLocalDpi xmlns:a14="http://schemas.microsoft.com/office/drawing/2010/main" val="0"/>
              </a:ext>
            </a:extLst>
          </a:blip>
          <a:srcRect t="78580"/>
          <a:stretch/>
        </p:blipFill>
        <p:spPr>
          <a:xfrm>
            <a:off x="0" y="4287384"/>
            <a:ext cx="9144000" cy="1385020"/>
          </a:xfrm>
          <a:prstGeom prst="rect">
            <a:avLst/>
          </a:prstGeom>
        </p:spPr>
      </p:pic>
      <p:sp>
        <p:nvSpPr>
          <p:cNvPr id="13" name="Slide Number Placeholder 11">
            <a:extLst>
              <a:ext uri="{FF2B5EF4-FFF2-40B4-BE49-F238E27FC236}">
                <a16:creationId xmlns:a16="http://schemas.microsoft.com/office/drawing/2014/main" id="{1C5E55F9-5E51-4902-AE76-5C3831E664D0}"/>
              </a:ext>
            </a:extLst>
          </p:cNvPr>
          <p:cNvSpPr txBox="1">
            <a:spLocks/>
          </p:cNvSpPr>
          <p:nvPr/>
        </p:nvSpPr>
        <p:spPr>
          <a:xfrm>
            <a:off x="8472458" y="4499611"/>
            <a:ext cx="548700" cy="39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pPr algn="r"/>
              <a:t>28</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p:nvPr/>
        </p:nvSpPr>
        <p:spPr>
          <a:xfrm>
            <a:off x="281175" y="1583150"/>
            <a:ext cx="8700300" cy="18312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dirty="0">
                <a:latin typeface="Verdana" panose="020B0604030504040204" pitchFamily="34" charset="0"/>
                <a:ea typeface="Verdana" panose="020B0604030504040204" pitchFamily="34" charset="0"/>
              </a:rPr>
              <a:t>Incluye distintos ámbitos clave respecto a impulsar la innovación rural y la dinamización económica, mediante el relevo generacional rural, actividad económica, valorización del patrimonio e innovación cultural.</a:t>
            </a:r>
          </a:p>
          <a:p>
            <a:pPr marL="0" lvl="0" indent="0" algn="l" rtl="0">
              <a:spcBef>
                <a:spcPts val="0"/>
              </a:spcBef>
              <a:spcAft>
                <a:spcPts val="0"/>
              </a:spcAft>
              <a:buNone/>
            </a:pPr>
            <a:endParaRPr lang="es-ES" sz="1300" dirty="0">
              <a:latin typeface="Verdana" panose="020B0604030504040204" pitchFamily="34" charset="0"/>
              <a:ea typeface="Verdana" panose="020B0604030504040204" pitchFamily="34" charset="0"/>
            </a:endParaRPr>
          </a:p>
          <a:p>
            <a:pPr marL="0" lvl="0" indent="0" algn="l" rtl="0">
              <a:spcBef>
                <a:spcPts val="0"/>
              </a:spcBef>
              <a:spcAft>
                <a:spcPts val="0"/>
              </a:spcAft>
              <a:buNone/>
            </a:pPr>
            <a:r>
              <a:rPr lang="es-ES" sz="1300" b="1" dirty="0">
                <a:highlight>
                  <a:srgbClr val="93C47D"/>
                </a:highlight>
                <a:latin typeface="Verdana" panose="020B0604030504040204" pitchFamily="34" charset="0"/>
                <a:ea typeface="Verdana" panose="020B0604030504040204" pitchFamily="34" charset="0"/>
              </a:rPr>
              <a:t>Es un reto completo y que engloba a los diferentes motores económicos tanto desde un punto de vista de servicios básicos, como de nuevas oportunidades e innovación en el mundo rural. También tiene un importante bloque de propuestas centradas en el mercado de trabajo, emprendimiento y empresa y se pone foco en el sector turístico.</a:t>
            </a:r>
            <a:endParaRPr sz="1300" dirty="0">
              <a:latin typeface="Verdana" panose="020B0604030504040204" pitchFamily="34" charset="0"/>
              <a:ea typeface="Verdana" panose="020B0604030504040204" pitchFamily="34" charset="0"/>
            </a:endParaRPr>
          </a:p>
        </p:txBody>
      </p:sp>
      <p:sp>
        <p:nvSpPr>
          <p:cNvPr id="161" name="Google Shape;161;p28"/>
          <p:cNvSpPr txBox="1"/>
          <p:nvPr/>
        </p:nvSpPr>
        <p:spPr>
          <a:xfrm>
            <a:off x="628361" y="3405730"/>
            <a:ext cx="8353114" cy="178507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ES" sz="1300" b="1" dirty="0">
                <a:latin typeface="Verdana" panose="020B0604030504040204" pitchFamily="34" charset="0"/>
                <a:ea typeface="Verdana" panose="020B0604030504040204" pitchFamily="34" charset="0"/>
              </a:rPr>
              <a:t>Los </a:t>
            </a:r>
            <a:r>
              <a:rPr lang="ca-ES" sz="1300" b="1" dirty="0" err="1">
                <a:latin typeface="Verdana" panose="020B0604030504040204" pitchFamily="34" charset="0"/>
                <a:ea typeface="Verdana" panose="020B0604030504040204" pitchFamily="34" charset="0"/>
              </a:rPr>
              <a:t>principales</a:t>
            </a:r>
            <a:r>
              <a:rPr lang="ca-ES" sz="1300" b="1" dirty="0">
                <a:latin typeface="Verdana" panose="020B0604030504040204" pitchFamily="34" charset="0"/>
                <a:ea typeface="Verdana" panose="020B0604030504040204" pitchFamily="34" charset="0"/>
              </a:rPr>
              <a:t> </a:t>
            </a:r>
            <a:r>
              <a:rPr lang="ca-ES" sz="1300" b="1" dirty="0" err="1">
                <a:latin typeface="Verdana" panose="020B0604030504040204" pitchFamily="34" charset="0"/>
                <a:ea typeface="Verdana" panose="020B0604030504040204" pitchFamily="34" charset="0"/>
              </a:rPr>
              <a:t>ámbitos</a:t>
            </a:r>
            <a:r>
              <a:rPr lang="ca-ES" sz="1300" b="1" dirty="0">
                <a:latin typeface="Verdana" panose="020B0604030504040204" pitchFamily="34" charset="0"/>
                <a:ea typeface="Verdana" panose="020B0604030504040204" pitchFamily="34" charset="0"/>
              </a:rPr>
              <a:t> son</a:t>
            </a:r>
            <a:r>
              <a:rPr lang="ca" sz="1300" b="1" dirty="0">
                <a:latin typeface="Verdana" panose="020B0604030504040204" pitchFamily="34" charset="0"/>
                <a:ea typeface="Verdana" panose="020B0604030504040204" pitchFamily="34" charset="0"/>
              </a:rPr>
              <a:t>:</a:t>
            </a:r>
            <a:endParaRPr sz="1300" b="1" dirty="0">
              <a:latin typeface="Verdana" panose="020B0604030504040204" pitchFamily="34" charset="0"/>
              <a:ea typeface="Verdana" panose="020B0604030504040204" pitchFamily="34" charset="0"/>
            </a:endParaRPr>
          </a:p>
          <a:p>
            <a:pPr marL="457200" lvl="0" indent="-317500" algn="l" rtl="0">
              <a:spcBef>
                <a:spcPts val="0"/>
              </a:spcBef>
              <a:spcAft>
                <a:spcPts val="0"/>
              </a:spcAft>
              <a:buSzPts val="1400"/>
              <a:buChar char="-"/>
            </a:pPr>
            <a:r>
              <a:rPr lang="es-ES" sz="1300" dirty="0">
                <a:latin typeface="Verdana" panose="020B0604030504040204" pitchFamily="34" charset="0"/>
                <a:ea typeface="Verdana" panose="020B0604030504040204" pitchFamily="34" charset="0"/>
              </a:rPr>
              <a:t>Dinamizar el mercado de trabajo con nuevas políticas adaptadas al contexto rural</a:t>
            </a:r>
          </a:p>
          <a:p>
            <a:pPr marL="457200" lvl="0" indent="-317500" algn="l" rtl="0">
              <a:spcBef>
                <a:spcPts val="0"/>
              </a:spcBef>
              <a:spcAft>
                <a:spcPts val="0"/>
              </a:spcAft>
              <a:buSzPts val="1400"/>
              <a:buChar char="-"/>
            </a:pPr>
            <a:r>
              <a:rPr lang="es-ES" sz="1300" dirty="0">
                <a:latin typeface="Verdana" panose="020B0604030504040204" pitchFamily="34" charset="0"/>
                <a:ea typeface="Verdana" panose="020B0604030504040204" pitchFamily="34" charset="0"/>
              </a:rPr>
              <a:t>Dinamizar y diversificar la economía rural</a:t>
            </a:r>
          </a:p>
          <a:p>
            <a:pPr marL="457200" lvl="0" indent="-317500" algn="l" rtl="0">
              <a:spcBef>
                <a:spcPts val="0"/>
              </a:spcBef>
              <a:spcAft>
                <a:spcPts val="0"/>
              </a:spcAft>
              <a:buSzPts val="1400"/>
              <a:buChar char="-"/>
            </a:pPr>
            <a:r>
              <a:rPr lang="es-ES" sz="1300" dirty="0">
                <a:latin typeface="Verdana" panose="020B0604030504040204" pitchFamily="34" charset="0"/>
                <a:ea typeface="Verdana" panose="020B0604030504040204" pitchFamily="34" charset="0"/>
              </a:rPr>
              <a:t>Redefinir y fomentar el modelo de turismo en base a la singularidad de cada territorio</a:t>
            </a:r>
          </a:p>
          <a:p>
            <a:pPr marL="457200" lvl="0" indent="-317500" algn="l" rtl="0">
              <a:spcBef>
                <a:spcPts val="0"/>
              </a:spcBef>
              <a:spcAft>
                <a:spcPts val="0"/>
              </a:spcAft>
              <a:buSzPts val="1400"/>
              <a:buChar char="-"/>
            </a:pPr>
            <a:r>
              <a:rPr lang="es-ES" sz="1300" dirty="0">
                <a:latin typeface="Verdana" panose="020B0604030504040204" pitchFamily="34" charset="0"/>
                <a:ea typeface="Verdana" panose="020B0604030504040204" pitchFamily="34" charset="0"/>
              </a:rPr>
              <a:t>Implementar en el mundo rural infraestructuras y servicios de soporte a emprendedores y empresas</a:t>
            </a:r>
          </a:p>
          <a:p>
            <a:pPr marL="457200" lvl="0" indent="-317500" algn="l" rtl="0">
              <a:spcBef>
                <a:spcPts val="0"/>
              </a:spcBef>
              <a:spcAft>
                <a:spcPts val="0"/>
              </a:spcAft>
              <a:buSzPts val="1400"/>
              <a:buChar char="-"/>
            </a:pPr>
            <a:r>
              <a:rPr lang="es-ES" sz="1300" dirty="0">
                <a:latin typeface="Verdana" panose="020B0604030504040204" pitchFamily="34" charset="0"/>
                <a:ea typeface="Verdana" panose="020B0604030504040204" pitchFamily="34" charset="0"/>
              </a:rPr>
              <a:t>Generar espacios y herramientas innovadoras al servicio de las empresas del mundo rural</a:t>
            </a:r>
          </a:p>
          <a:p>
            <a:pPr marL="457200" lvl="0" indent="-317500" algn="l" rtl="0">
              <a:spcBef>
                <a:spcPts val="0"/>
              </a:spcBef>
              <a:spcAft>
                <a:spcPts val="0"/>
              </a:spcAft>
              <a:buSzPts val="1400"/>
              <a:buChar char="-"/>
            </a:pPr>
            <a:r>
              <a:rPr lang="es-ES" sz="1300" dirty="0">
                <a:latin typeface="Verdana" panose="020B0604030504040204" pitchFamily="34" charset="0"/>
                <a:ea typeface="Verdana" panose="020B0604030504040204" pitchFamily="34" charset="0"/>
              </a:rPr>
              <a:t>Normativa y fiscalidad relacionada con los ámbitos anteriores</a:t>
            </a:r>
            <a:endParaRPr sz="1300" dirty="0">
              <a:latin typeface="Verdana" panose="020B0604030504040204" pitchFamily="34" charset="0"/>
              <a:ea typeface="Verdana" panose="020B0604030504040204" pitchFamily="34" charset="0"/>
            </a:endParaRPr>
          </a:p>
        </p:txBody>
      </p:sp>
      <p:sp>
        <p:nvSpPr>
          <p:cNvPr id="162" name="Google Shape;162;p28"/>
          <p:cNvSpPr txBox="1"/>
          <p:nvPr/>
        </p:nvSpPr>
        <p:spPr>
          <a:xfrm>
            <a:off x="281175" y="211500"/>
            <a:ext cx="85020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600" b="1" dirty="0">
                <a:solidFill>
                  <a:schemeClr val="accent6">
                    <a:lumMod val="50000"/>
                  </a:schemeClr>
                </a:solidFill>
                <a:highlight>
                  <a:schemeClr val="lt1"/>
                </a:highlight>
                <a:latin typeface="Verdana" panose="020B0604030504040204" pitchFamily="34" charset="0"/>
                <a:ea typeface="Verdana" panose="020B0604030504040204" pitchFamily="34" charset="0"/>
              </a:rPr>
              <a:t>Reto 6. INNOVACIÓN, DINAMIZACIÓN ECONÓMICA Y SOCIAL: garantizar servicios económicos esenciales, nuevos filones de empleo, generar oportunidades e innovación en la economía rural</a:t>
            </a:r>
            <a:endParaRPr lang="ca-ES" sz="1600" b="1" dirty="0">
              <a:solidFill>
                <a:schemeClr val="accent6">
                  <a:lumMod val="50000"/>
                </a:schemeClr>
              </a:solidFill>
              <a:highlight>
                <a:schemeClr val="lt1"/>
              </a:highlight>
              <a:latin typeface="Verdana" panose="020B0604030504040204" pitchFamily="34" charset="0"/>
              <a:ea typeface="Verdana" panose="020B0604030504040204" pitchFamily="34" charset="0"/>
            </a:endParaRPr>
          </a:p>
        </p:txBody>
      </p:sp>
      <p:sp>
        <p:nvSpPr>
          <p:cNvPr id="7" name="Google Shape;112;p23">
            <a:extLst>
              <a:ext uri="{FF2B5EF4-FFF2-40B4-BE49-F238E27FC236}">
                <a16:creationId xmlns:a16="http://schemas.microsoft.com/office/drawing/2014/main" id="{4060B815-788A-47EF-8845-E0110FB42307}"/>
              </a:ext>
            </a:extLst>
          </p:cNvPr>
          <p:cNvSpPr/>
          <p:nvPr/>
        </p:nvSpPr>
        <p:spPr>
          <a:xfrm>
            <a:off x="204825" y="1399091"/>
            <a:ext cx="8853000" cy="957867"/>
          </a:xfrm>
          <a:prstGeom prst="roundRect">
            <a:avLst>
              <a:gd name="adj" fmla="val 16667"/>
            </a:avLst>
          </a:prstGeom>
          <a:noFill/>
          <a:ln w="76200"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 name="TextBox 7">
            <a:extLst>
              <a:ext uri="{FF2B5EF4-FFF2-40B4-BE49-F238E27FC236}">
                <a16:creationId xmlns:a16="http://schemas.microsoft.com/office/drawing/2014/main" id="{F3037164-3354-4C5B-A02C-E3540933C22C}"/>
              </a:ext>
            </a:extLst>
          </p:cNvPr>
          <p:cNvSpPr txBox="1"/>
          <p:nvPr/>
        </p:nvSpPr>
        <p:spPr>
          <a:xfrm>
            <a:off x="281175" y="1287916"/>
            <a:ext cx="1299532" cy="323165"/>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ca-ES" sz="1500" b="1" dirty="0">
                <a:ln/>
                <a:solidFill>
                  <a:schemeClr val="tx1"/>
                </a:solidFill>
                <a:effectLst>
                  <a:outerShdw blurRad="38100" dist="19050" dir="2700000" algn="tl" rotWithShape="0">
                    <a:schemeClr val="dk1">
                      <a:lumMod val="50000"/>
                      <a:alpha val="40000"/>
                    </a:schemeClr>
                  </a:outerShdw>
                </a:effectLst>
              </a:rPr>
              <a:t>DEFINICIÓN</a:t>
            </a:r>
          </a:p>
        </p:txBody>
      </p:sp>
      <p:sp>
        <p:nvSpPr>
          <p:cNvPr id="2" name="Slide Number Placeholder 1">
            <a:extLst>
              <a:ext uri="{FF2B5EF4-FFF2-40B4-BE49-F238E27FC236}">
                <a16:creationId xmlns:a16="http://schemas.microsoft.com/office/drawing/2014/main" id="{FB898E31-067F-4326-8465-0097CB6A77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ca" smtClean="0"/>
              <a:t>29</a:t>
            </a:fld>
            <a:endParaRPr lang="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3" descr="PORTADA.tiff">
            <a:extLst>
              <a:ext uri="{FF2B5EF4-FFF2-40B4-BE49-F238E27FC236}">
                <a16:creationId xmlns:a16="http://schemas.microsoft.com/office/drawing/2014/main" id="{6CF7C2D1-1169-4746-9718-36E9BD79231D}"/>
              </a:ext>
            </a:extLst>
          </p:cNvPr>
          <p:cNvPicPr>
            <a:picLocks noChangeAspect="1"/>
          </p:cNvPicPr>
          <p:nvPr/>
        </p:nvPicPr>
        <p:blipFill rotWithShape="1">
          <a:blip r:embed="rId2">
            <a:extLst>
              <a:ext uri="{28A0092B-C50C-407E-A947-70E740481C1C}">
                <a14:useLocalDpi xmlns:a14="http://schemas.microsoft.com/office/drawing/2010/main" val="0"/>
              </a:ext>
            </a:extLst>
          </a:blip>
          <a:srcRect t="78580"/>
          <a:stretch/>
        </p:blipFill>
        <p:spPr>
          <a:xfrm>
            <a:off x="0" y="4548838"/>
            <a:ext cx="9144000" cy="1385020"/>
          </a:xfrm>
          <a:prstGeom prst="rect">
            <a:avLst/>
          </a:prstGeom>
        </p:spPr>
      </p:pic>
      <p:pic>
        <p:nvPicPr>
          <p:cNvPr id="5" name="Imagen 42">
            <a:extLst>
              <a:ext uri="{FF2B5EF4-FFF2-40B4-BE49-F238E27FC236}">
                <a16:creationId xmlns:a16="http://schemas.microsoft.com/office/drawing/2014/main" id="{154D0105-2AC2-4AF3-898B-C05A644C722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65464" y="1977109"/>
            <a:ext cx="1377545" cy="924873"/>
          </a:xfrm>
          <a:prstGeom prst="rect">
            <a:avLst/>
          </a:prstGeom>
        </p:spPr>
      </p:pic>
      <p:pic>
        <p:nvPicPr>
          <p:cNvPr id="6" name="Imagen 5" descr="micropobles">
            <a:extLst>
              <a:ext uri="{FF2B5EF4-FFF2-40B4-BE49-F238E27FC236}">
                <a16:creationId xmlns:a16="http://schemas.microsoft.com/office/drawing/2014/main" id="{AAAF5B6F-A5FA-4A56-B171-E488EBDA2F5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8085" y="3111991"/>
            <a:ext cx="1078249" cy="795711"/>
          </a:xfrm>
          <a:prstGeom prst="rect">
            <a:avLst/>
          </a:prstGeom>
          <a:noFill/>
          <a:ln>
            <a:noFill/>
          </a:ln>
        </p:spPr>
      </p:pic>
      <p:pic>
        <p:nvPicPr>
          <p:cNvPr id="7" name="Imagen 4" descr="Consell Assessor per al Desenvolupament Sostenible. Identitat corporativa">
            <a:extLst>
              <a:ext uri="{FF2B5EF4-FFF2-40B4-BE49-F238E27FC236}">
                <a16:creationId xmlns:a16="http://schemas.microsoft.com/office/drawing/2014/main" id="{A135F587-98FA-4FFA-8F29-E160FE583D2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7000" y="3149069"/>
            <a:ext cx="1472732" cy="582816"/>
          </a:xfrm>
          <a:prstGeom prst="rect">
            <a:avLst/>
          </a:prstGeom>
          <a:noFill/>
          <a:ln>
            <a:noFill/>
          </a:ln>
        </p:spPr>
      </p:pic>
      <p:pic>
        <p:nvPicPr>
          <p:cNvPr id="8" name="Imagen 2">
            <a:extLst>
              <a:ext uri="{FF2B5EF4-FFF2-40B4-BE49-F238E27FC236}">
                <a16:creationId xmlns:a16="http://schemas.microsoft.com/office/drawing/2014/main" id="{1D8E5075-E775-4F38-A865-DA306B753B3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0620" y="2120952"/>
            <a:ext cx="1744485" cy="493352"/>
          </a:xfrm>
          <a:prstGeom prst="rect">
            <a:avLst/>
          </a:prstGeom>
          <a:noFill/>
          <a:ln>
            <a:noFill/>
          </a:ln>
        </p:spPr>
      </p:pic>
      <p:pic>
        <p:nvPicPr>
          <p:cNvPr id="9" name="Google Shape;54;p13">
            <a:extLst>
              <a:ext uri="{FF2B5EF4-FFF2-40B4-BE49-F238E27FC236}">
                <a16:creationId xmlns:a16="http://schemas.microsoft.com/office/drawing/2014/main" id="{E3FA6FBC-35B9-4766-80B9-76A93084E1E9}"/>
              </a:ext>
            </a:extLst>
          </p:cNvPr>
          <p:cNvPicPr preferRelativeResize="0"/>
          <p:nvPr/>
        </p:nvPicPr>
        <p:blipFill>
          <a:blip r:embed="rId7">
            <a:alphaModFix/>
          </a:blip>
          <a:stretch>
            <a:fillRect/>
          </a:stretch>
        </p:blipFill>
        <p:spPr>
          <a:xfrm>
            <a:off x="6382221" y="1889276"/>
            <a:ext cx="2644897" cy="2280186"/>
          </a:xfrm>
          <a:prstGeom prst="rect">
            <a:avLst/>
          </a:prstGeom>
          <a:noFill/>
          <a:ln>
            <a:noFill/>
          </a:ln>
        </p:spPr>
      </p:pic>
      <p:sp>
        <p:nvSpPr>
          <p:cNvPr id="11" name="TextBox 10">
            <a:extLst>
              <a:ext uri="{FF2B5EF4-FFF2-40B4-BE49-F238E27FC236}">
                <a16:creationId xmlns:a16="http://schemas.microsoft.com/office/drawing/2014/main" id="{DED696B1-C9C8-44D9-8FC1-7953F0EDAAB1}"/>
              </a:ext>
            </a:extLst>
          </p:cNvPr>
          <p:cNvSpPr txBox="1"/>
          <p:nvPr/>
        </p:nvSpPr>
        <p:spPr>
          <a:xfrm>
            <a:off x="541210" y="831899"/>
            <a:ext cx="5543826" cy="307777"/>
          </a:xfrm>
          <a:prstGeom prst="rect">
            <a:avLst/>
          </a:prstGeom>
          <a:solidFill>
            <a:schemeClr val="accent6">
              <a:lumMod val="50000"/>
            </a:schemeClr>
          </a:solidFill>
          <a:ln>
            <a:solidFill>
              <a:schemeClr val="accent6">
                <a:lumMod val="50000"/>
              </a:schemeClr>
            </a:solidFill>
          </a:ln>
        </p:spPr>
        <p:txBody>
          <a:bodyPr wrap="square">
            <a:spAutoFit/>
          </a:bodyPr>
          <a:lstStyle/>
          <a:p>
            <a:pPr algn="ctr" eaLnBrk="1" hangingPunct="1">
              <a:lnSpc>
                <a:spcPct val="100000"/>
              </a:lnSpc>
              <a:spcBef>
                <a:spcPts val="0"/>
              </a:spcBef>
            </a:pPr>
            <a:r>
              <a:rPr lang="ca-ES" altLang="es-ES" dirty="0" err="1">
                <a:solidFill>
                  <a:schemeClr val="bg1"/>
                </a:solidFill>
                <a:latin typeface="Verdana" panose="020B0604030504040204" pitchFamily="34" charset="0"/>
                <a:ea typeface="Verdana" panose="020B0604030504040204" pitchFamily="34" charset="0"/>
              </a:rPr>
              <a:t>Comisión</a:t>
            </a:r>
            <a:r>
              <a:rPr lang="ca-ES" altLang="es-ES" dirty="0">
                <a:solidFill>
                  <a:schemeClr val="bg1"/>
                </a:solidFill>
                <a:latin typeface="Verdana" panose="020B0604030504040204" pitchFamily="34" charset="0"/>
                <a:ea typeface="Verdana" panose="020B0604030504040204" pitchFamily="34" charset="0"/>
              </a:rPr>
              <a:t> </a:t>
            </a:r>
            <a:r>
              <a:rPr lang="ca-ES" altLang="es-ES" dirty="0" err="1">
                <a:solidFill>
                  <a:schemeClr val="bg1"/>
                </a:solidFill>
                <a:latin typeface="Verdana" panose="020B0604030504040204" pitchFamily="34" charset="0"/>
                <a:ea typeface="Verdana" panose="020B0604030504040204" pitchFamily="34" charset="0"/>
              </a:rPr>
              <a:t>Interdepartamental</a:t>
            </a:r>
            <a:r>
              <a:rPr lang="ca-ES" altLang="es-ES" dirty="0">
                <a:solidFill>
                  <a:schemeClr val="bg1"/>
                </a:solidFill>
                <a:latin typeface="Verdana" panose="020B0604030504040204" pitchFamily="34" charset="0"/>
                <a:ea typeface="Verdana" panose="020B0604030504040204" pitchFamily="34" charset="0"/>
              </a:rPr>
              <a:t> sobre </a:t>
            </a:r>
            <a:r>
              <a:rPr lang="ca-ES" altLang="es-ES" dirty="0" err="1">
                <a:solidFill>
                  <a:schemeClr val="bg1"/>
                </a:solidFill>
                <a:latin typeface="Verdana" panose="020B0604030504040204" pitchFamily="34" charset="0"/>
                <a:ea typeface="Verdana" panose="020B0604030504040204" pitchFamily="34" charset="0"/>
              </a:rPr>
              <a:t>Despoblamiento</a:t>
            </a:r>
            <a:r>
              <a:rPr lang="ca-ES" altLang="es-ES" dirty="0">
                <a:solidFill>
                  <a:schemeClr val="bg1"/>
                </a:solidFill>
                <a:latin typeface="Verdana" panose="020B0604030504040204" pitchFamily="34" charset="0"/>
                <a:ea typeface="Verdana" panose="020B0604030504040204" pitchFamily="34" charset="0"/>
              </a:rPr>
              <a:t> Rural</a:t>
            </a:r>
          </a:p>
        </p:txBody>
      </p:sp>
      <p:sp>
        <p:nvSpPr>
          <p:cNvPr id="12" name="Slide Number Placeholder 11">
            <a:extLst>
              <a:ext uri="{FF2B5EF4-FFF2-40B4-BE49-F238E27FC236}">
                <a16:creationId xmlns:a16="http://schemas.microsoft.com/office/drawing/2014/main" id="{0BA911DF-3E2D-4A4A-9143-13FD6ECD6D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t>3</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sp>
        <p:nvSpPr>
          <p:cNvPr id="13" name="object 13">
            <a:extLst>
              <a:ext uri="{FF2B5EF4-FFF2-40B4-BE49-F238E27FC236}">
                <a16:creationId xmlns:a16="http://schemas.microsoft.com/office/drawing/2014/main" id="{AF7E540E-B3BA-4496-90F4-CECBB3D3807F}"/>
              </a:ext>
            </a:extLst>
          </p:cNvPr>
          <p:cNvSpPr/>
          <p:nvPr/>
        </p:nvSpPr>
        <p:spPr>
          <a:xfrm>
            <a:off x="482676" y="661715"/>
            <a:ext cx="8437726" cy="45719"/>
          </a:xfrm>
          <a:custGeom>
            <a:avLst/>
            <a:gdLst/>
            <a:ahLst/>
            <a:cxnLst/>
            <a:rect l="l" t="t" r="r" b="b"/>
            <a:pathLst>
              <a:path w="4125595">
                <a:moveTo>
                  <a:pt x="0" y="0"/>
                </a:moveTo>
                <a:lnTo>
                  <a:pt x="4125137" y="0"/>
                </a:lnTo>
              </a:path>
            </a:pathLst>
          </a:custGeom>
          <a:ln w="38100">
            <a:solidFill>
              <a:schemeClr val="accent6">
                <a:lumMod val="50000"/>
              </a:schemeClr>
            </a:solidFill>
          </a:ln>
        </p:spPr>
        <p:txBody>
          <a:bodyPr wrap="square" lIns="0" tIns="0" rIns="0" bIns="0" rtlCol="0"/>
          <a:lstStyle/>
          <a:p>
            <a:endParaRPr/>
          </a:p>
        </p:txBody>
      </p:sp>
      <p:sp>
        <p:nvSpPr>
          <p:cNvPr id="14" name="TextBox 13">
            <a:extLst>
              <a:ext uri="{FF2B5EF4-FFF2-40B4-BE49-F238E27FC236}">
                <a16:creationId xmlns:a16="http://schemas.microsoft.com/office/drawing/2014/main" id="{34891A5E-FA93-4006-A8F5-D33862C36500}"/>
              </a:ext>
            </a:extLst>
          </p:cNvPr>
          <p:cNvSpPr txBox="1"/>
          <p:nvPr/>
        </p:nvSpPr>
        <p:spPr>
          <a:xfrm>
            <a:off x="406496" y="339509"/>
            <a:ext cx="5073959" cy="307777"/>
          </a:xfrm>
          <a:prstGeom prst="rect">
            <a:avLst/>
          </a:prstGeom>
          <a:noFill/>
        </p:spPr>
        <p:txBody>
          <a:bodyPr wrap="square" rtlCol="0">
            <a:spAutoFit/>
          </a:bodyPr>
          <a:lstStyle/>
          <a:p>
            <a:r>
              <a:rPr lang="ca-ES" b="1" dirty="0">
                <a:solidFill>
                  <a:schemeClr val="accent6">
                    <a:lumMod val="50000"/>
                  </a:schemeClr>
                </a:solidFill>
                <a:latin typeface="Verdana" panose="020B0604030504040204" pitchFamily="34" charset="0"/>
                <a:ea typeface="Verdana" panose="020B0604030504040204" pitchFamily="34" charset="0"/>
              </a:rPr>
              <a:t>La Agenda Rural de Catalunya: </a:t>
            </a:r>
            <a:r>
              <a:rPr lang="ca-ES" b="1" dirty="0" err="1">
                <a:solidFill>
                  <a:schemeClr val="accent6">
                    <a:lumMod val="50000"/>
                  </a:schemeClr>
                </a:solidFill>
                <a:latin typeface="Verdana" panose="020B0604030504040204" pitchFamily="34" charset="0"/>
                <a:ea typeface="Verdana" panose="020B0604030504040204" pitchFamily="34" charset="0"/>
              </a:rPr>
              <a:t>quién</a:t>
            </a:r>
            <a:r>
              <a:rPr lang="ca-ES" b="1" dirty="0">
                <a:solidFill>
                  <a:schemeClr val="accent6">
                    <a:lumMod val="50000"/>
                  </a:schemeClr>
                </a:solidFill>
                <a:latin typeface="Verdana" panose="020B0604030504040204" pitchFamily="34" charset="0"/>
                <a:ea typeface="Verdana" panose="020B0604030504040204" pitchFamily="34" charset="0"/>
              </a:rPr>
              <a:t> la impulsa?</a:t>
            </a:r>
          </a:p>
        </p:txBody>
      </p:sp>
      <p:sp>
        <p:nvSpPr>
          <p:cNvPr id="15" name="Rectangle 14">
            <a:extLst>
              <a:ext uri="{FF2B5EF4-FFF2-40B4-BE49-F238E27FC236}">
                <a16:creationId xmlns:a16="http://schemas.microsoft.com/office/drawing/2014/main" id="{576F17C9-02C6-4F0E-ABD9-7F49C630E31F}"/>
              </a:ext>
            </a:extLst>
          </p:cNvPr>
          <p:cNvSpPr/>
          <p:nvPr/>
        </p:nvSpPr>
        <p:spPr>
          <a:xfrm>
            <a:off x="258820" y="1847989"/>
            <a:ext cx="5358143" cy="2531085"/>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6" name="TextBox 15">
            <a:extLst>
              <a:ext uri="{FF2B5EF4-FFF2-40B4-BE49-F238E27FC236}">
                <a16:creationId xmlns:a16="http://schemas.microsoft.com/office/drawing/2014/main" id="{F0152354-6502-4969-9DED-EAC488968525}"/>
              </a:ext>
            </a:extLst>
          </p:cNvPr>
          <p:cNvSpPr txBox="1"/>
          <p:nvPr/>
        </p:nvSpPr>
        <p:spPr>
          <a:xfrm>
            <a:off x="285421" y="4102075"/>
            <a:ext cx="5195034" cy="276999"/>
          </a:xfrm>
          <a:prstGeom prst="rect">
            <a:avLst/>
          </a:prstGeom>
          <a:noFill/>
        </p:spPr>
        <p:txBody>
          <a:bodyPr wrap="square" rtlCol="0">
            <a:spAutoFit/>
          </a:bodyPr>
          <a:lstStyle/>
          <a:p>
            <a:r>
              <a:rPr lang="ca-ES" sz="1200" b="1" dirty="0" err="1">
                <a:solidFill>
                  <a:schemeClr val="accent6">
                    <a:lumMod val="50000"/>
                  </a:schemeClr>
                </a:solidFill>
                <a:latin typeface="Verdana" panose="020B0604030504040204" pitchFamily="34" charset="0"/>
                <a:ea typeface="Verdana" panose="020B0604030504040204" pitchFamily="34" charset="0"/>
              </a:rPr>
              <a:t>Comisión</a:t>
            </a:r>
            <a:r>
              <a:rPr lang="ca-ES" sz="1200" b="1" dirty="0">
                <a:solidFill>
                  <a:schemeClr val="accent6">
                    <a:lumMod val="50000"/>
                  </a:schemeClr>
                </a:solidFill>
                <a:latin typeface="Verdana" panose="020B0604030504040204" pitchFamily="34" charset="0"/>
                <a:ea typeface="Verdana" panose="020B0604030504040204" pitchFamily="34" charset="0"/>
              </a:rPr>
              <a:t> Redactora de la Agenda Rural de Catalunya </a:t>
            </a:r>
          </a:p>
        </p:txBody>
      </p:sp>
      <p:sp>
        <p:nvSpPr>
          <p:cNvPr id="17" name="Arrow: Down 16">
            <a:extLst>
              <a:ext uri="{FF2B5EF4-FFF2-40B4-BE49-F238E27FC236}">
                <a16:creationId xmlns:a16="http://schemas.microsoft.com/office/drawing/2014/main" id="{CA384895-CF52-4761-BCFB-A776C3054AB0}"/>
              </a:ext>
            </a:extLst>
          </p:cNvPr>
          <p:cNvSpPr/>
          <p:nvPr/>
        </p:nvSpPr>
        <p:spPr>
          <a:xfrm>
            <a:off x="3009112" y="1280440"/>
            <a:ext cx="422341" cy="487982"/>
          </a:xfrm>
          <a:prstGeom prst="downArrow">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noFill/>
            </a:endParaRPr>
          </a:p>
        </p:txBody>
      </p:sp>
      <p:sp>
        <p:nvSpPr>
          <p:cNvPr id="18" name="TextBox 17">
            <a:extLst>
              <a:ext uri="{FF2B5EF4-FFF2-40B4-BE49-F238E27FC236}">
                <a16:creationId xmlns:a16="http://schemas.microsoft.com/office/drawing/2014/main" id="{68373274-0FF7-4E18-9A27-AD77C1AD9366}"/>
              </a:ext>
            </a:extLst>
          </p:cNvPr>
          <p:cNvSpPr txBox="1"/>
          <p:nvPr/>
        </p:nvSpPr>
        <p:spPr>
          <a:xfrm>
            <a:off x="3980469" y="1376013"/>
            <a:ext cx="1426990" cy="261610"/>
          </a:xfrm>
          <a:prstGeom prst="rect">
            <a:avLst/>
          </a:prstGeom>
          <a:noFill/>
        </p:spPr>
        <p:txBody>
          <a:bodyPr wrap="square" rtlCol="0">
            <a:spAutoFit/>
          </a:bodyPr>
          <a:lstStyle/>
          <a:p>
            <a:r>
              <a:rPr lang="ca-ES" sz="1100" i="1" dirty="0" err="1">
                <a:solidFill>
                  <a:schemeClr val="accent6">
                    <a:lumMod val="50000"/>
                  </a:schemeClr>
                </a:solidFill>
                <a:latin typeface="Verdana" panose="020B0604030504040204" pitchFamily="34" charset="0"/>
                <a:ea typeface="Verdana" panose="020B0604030504040204" pitchFamily="34" charset="0"/>
              </a:rPr>
              <a:t>Noviembre</a:t>
            </a:r>
            <a:r>
              <a:rPr lang="ca-ES" sz="1100" i="1" dirty="0">
                <a:solidFill>
                  <a:schemeClr val="accent6">
                    <a:lumMod val="50000"/>
                  </a:schemeClr>
                </a:solidFill>
                <a:latin typeface="Verdana" panose="020B0604030504040204" pitchFamily="34" charset="0"/>
                <a:ea typeface="Verdana" panose="020B0604030504040204" pitchFamily="34" charset="0"/>
              </a:rPr>
              <a:t> 2020</a:t>
            </a:r>
          </a:p>
        </p:txBody>
      </p:sp>
      <p:sp>
        <p:nvSpPr>
          <p:cNvPr id="20" name="Arrow: Down 16">
            <a:extLst>
              <a:ext uri="{FF2B5EF4-FFF2-40B4-BE49-F238E27FC236}">
                <a16:creationId xmlns:a16="http://schemas.microsoft.com/office/drawing/2014/main" id="{104F9142-4C83-46E6-9A44-627363A11259}"/>
              </a:ext>
            </a:extLst>
          </p:cNvPr>
          <p:cNvSpPr/>
          <p:nvPr/>
        </p:nvSpPr>
        <p:spPr>
          <a:xfrm rot="16200000">
            <a:off x="5857368" y="2933184"/>
            <a:ext cx="318080" cy="487983"/>
          </a:xfrm>
          <a:prstGeom prst="downArrow">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noFill/>
            </a:endParaRPr>
          </a:p>
        </p:txBody>
      </p:sp>
      <p:sp>
        <p:nvSpPr>
          <p:cNvPr id="21" name="TextBox 17">
            <a:extLst>
              <a:ext uri="{FF2B5EF4-FFF2-40B4-BE49-F238E27FC236}">
                <a16:creationId xmlns:a16="http://schemas.microsoft.com/office/drawing/2014/main" id="{93ABEB49-093A-40EC-9DDA-F820D2DE2287}"/>
              </a:ext>
            </a:extLst>
          </p:cNvPr>
          <p:cNvSpPr txBox="1"/>
          <p:nvPr/>
        </p:nvSpPr>
        <p:spPr>
          <a:xfrm>
            <a:off x="5572733" y="3415777"/>
            <a:ext cx="1242405" cy="261610"/>
          </a:xfrm>
          <a:prstGeom prst="rect">
            <a:avLst/>
          </a:prstGeom>
          <a:noFill/>
        </p:spPr>
        <p:txBody>
          <a:bodyPr wrap="square" rtlCol="0">
            <a:spAutoFit/>
          </a:bodyPr>
          <a:lstStyle/>
          <a:p>
            <a:r>
              <a:rPr lang="ca-ES" sz="1100" i="1" dirty="0" err="1">
                <a:solidFill>
                  <a:schemeClr val="accent6">
                    <a:lumMod val="50000"/>
                  </a:schemeClr>
                </a:solidFill>
                <a:latin typeface="Verdana" panose="020B0604030504040204" pitchFamily="34" charset="0"/>
                <a:ea typeface="Verdana" panose="020B0604030504040204" pitchFamily="34" charset="0"/>
              </a:rPr>
              <a:t>Enero</a:t>
            </a:r>
            <a:r>
              <a:rPr lang="ca-ES" sz="1100" i="1" dirty="0">
                <a:solidFill>
                  <a:schemeClr val="accent6">
                    <a:lumMod val="50000"/>
                  </a:schemeClr>
                </a:solidFill>
                <a:latin typeface="Verdana" panose="020B0604030504040204" pitchFamily="34" charset="0"/>
                <a:ea typeface="Verdana" panose="020B0604030504040204" pitchFamily="34" charset="0"/>
              </a:rPr>
              <a:t> 2021</a:t>
            </a:r>
          </a:p>
        </p:txBody>
      </p:sp>
    </p:spTree>
    <p:extLst>
      <p:ext uri="{BB962C8B-B14F-4D97-AF65-F5344CB8AC3E}">
        <p14:creationId xmlns:p14="http://schemas.microsoft.com/office/powerpoint/2010/main" val="3659147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p:nvPr/>
        </p:nvSpPr>
        <p:spPr>
          <a:xfrm>
            <a:off x="345600" y="700875"/>
            <a:ext cx="8700300" cy="1261854"/>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dk1"/>
              </a:buClr>
              <a:buSzPts val="1100"/>
              <a:buFont typeface="Arial"/>
              <a:buNone/>
            </a:pPr>
            <a:r>
              <a:rPr lang="es-ES" dirty="0">
                <a:latin typeface="Verdana" panose="020B0604030504040204" pitchFamily="34" charset="0"/>
                <a:ea typeface="Verdana" panose="020B0604030504040204" pitchFamily="34" charset="0"/>
              </a:rPr>
              <a:t>Conseguir un marco cercano, sólido y eficiente de gobernanza tanto en lo que se refiere a la participación, toma de decisiones e implementación de acciones en un contexto caracterizado por un rol destacado de la administración local, que necesariamente debe coordinarse y cooperar con otros agentes. También se proponen acciones para garantizar un desarrollo justo y equitativo respecto al conjunto del territorio.</a:t>
            </a:r>
            <a:endParaRPr sz="1500" dirty="0"/>
          </a:p>
        </p:txBody>
      </p:sp>
      <p:sp>
        <p:nvSpPr>
          <p:cNvPr id="170" name="Google Shape;170;p29"/>
          <p:cNvSpPr txBox="1"/>
          <p:nvPr/>
        </p:nvSpPr>
        <p:spPr>
          <a:xfrm>
            <a:off x="1015455" y="2808087"/>
            <a:ext cx="7919884" cy="149268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ca-ES" sz="1200" b="1" dirty="0">
                <a:latin typeface="Verdana" panose="020B0604030504040204" pitchFamily="34" charset="0"/>
                <a:ea typeface="Verdana" panose="020B0604030504040204" pitchFamily="34" charset="0"/>
              </a:rPr>
              <a:t>Los </a:t>
            </a:r>
            <a:r>
              <a:rPr lang="ca-ES" sz="1200" b="1" dirty="0" err="1">
                <a:latin typeface="Verdana" panose="020B0604030504040204" pitchFamily="34" charset="0"/>
                <a:ea typeface="Verdana" panose="020B0604030504040204" pitchFamily="34" charset="0"/>
              </a:rPr>
              <a:t>principales</a:t>
            </a:r>
            <a:r>
              <a:rPr lang="ca-ES" sz="1200" b="1" dirty="0">
                <a:latin typeface="Verdana" panose="020B0604030504040204" pitchFamily="34" charset="0"/>
                <a:ea typeface="Verdana" panose="020B0604030504040204" pitchFamily="34" charset="0"/>
              </a:rPr>
              <a:t> </a:t>
            </a:r>
            <a:r>
              <a:rPr lang="ca-ES" sz="1200" b="1" dirty="0" err="1">
                <a:latin typeface="Verdana" panose="020B0604030504040204" pitchFamily="34" charset="0"/>
                <a:ea typeface="Verdana" panose="020B0604030504040204" pitchFamily="34" charset="0"/>
              </a:rPr>
              <a:t>ámbitos</a:t>
            </a:r>
            <a:r>
              <a:rPr lang="ca-ES" sz="1200" b="1" dirty="0">
                <a:latin typeface="Verdana" panose="020B0604030504040204" pitchFamily="34" charset="0"/>
                <a:ea typeface="Verdana" panose="020B0604030504040204" pitchFamily="34" charset="0"/>
              </a:rPr>
              <a:t> son:</a:t>
            </a:r>
          </a:p>
          <a:p>
            <a:pPr marL="171450" lvl="0" indent="-171450" algn="l" rtl="0">
              <a:spcBef>
                <a:spcPts val="0"/>
              </a:spcBef>
              <a:spcAft>
                <a:spcPts val="600"/>
              </a:spcAft>
              <a:buFont typeface="Arial" panose="020B0604020202020204" pitchFamily="34" charset="0"/>
              <a:buChar char="•"/>
            </a:pPr>
            <a:r>
              <a:rPr lang="es-ES" sz="1200" dirty="0">
                <a:latin typeface="Verdana" panose="020B0604030504040204" pitchFamily="34" charset="0"/>
                <a:ea typeface="Verdana" panose="020B0604030504040204" pitchFamily="34" charset="0"/>
              </a:rPr>
              <a:t>Fortalecer la gobernanza y la planificación estratégica desde los municipios</a:t>
            </a:r>
          </a:p>
          <a:p>
            <a:pPr marL="171450" lvl="0" indent="-171450" algn="l" rtl="0">
              <a:spcBef>
                <a:spcPts val="0"/>
              </a:spcBef>
              <a:spcAft>
                <a:spcPts val="600"/>
              </a:spcAft>
              <a:buFont typeface="Arial" panose="020B0604020202020204" pitchFamily="34" charset="0"/>
              <a:buChar char="•"/>
            </a:pPr>
            <a:r>
              <a:rPr lang="es-ES" sz="1200" dirty="0">
                <a:latin typeface="Verdana" panose="020B0604030504040204" pitchFamily="34" charset="0"/>
                <a:ea typeface="Verdana" panose="020B0604030504040204" pitchFamily="34" charset="0"/>
              </a:rPr>
              <a:t>Crear y fortalecer espacios de gobernanza supramunicipales</a:t>
            </a:r>
          </a:p>
          <a:p>
            <a:pPr marL="171450" lvl="0" indent="-171450" algn="l" rtl="0">
              <a:spcBef>
                <a:spcPts val="0"/>
              </a:spcBef>
              <a:spcAft>
                <a:spcPts val="600"/>
              </a:spcAft>
              <a:buFont typeface="Arial" panose="020B0604020202020204" pitchFamily="34" charset="0"/>
              <a:buChar char="•"/>
            </a:pPr>
            <a:r>
              <a:rPr lang="es-ES" sz="1200" dirty="0">
                <a:latin typeface="Verdana" panose="020B0604030504040204" pitchFamily="34" charset="0"/>
                <a:ea typeface="Verdana" panose="020B0604030504040204" pitchFamily="34" charset="0"/>
              </a:rPr>
              <a:t>Implementar acciones y políticas transversales</a:t>
            </a:r>
          </a:p>
          <a:p>
            <a:pPr marL="171450" lvl="0" indent="-171450" algn="l" rtl="0">
              <a:spcBef>
                <a:spcPts val="0"/>
              </a:spcBef>
              <a:spcAft>
                <a:spcPts val="600"/>
              </a:spcAft>
              <a:buFont typeface="Arial" panose="020B0604020202020204" pitchFamily="34" charset="0"/>
              <a:buChar char="•"/>
            </a:pPr>
            <a:r>
              <a:rPr lang="es-ES" sz="1200" dirty="0">
                <a:latin typeface="Verdana" panose="020B0604030504040204" pitchFamily="34" charset="0"/>
                <a:ea typeface="Verdana" panose="020B0604030504040204" pitchFamily="34" charset="0"/>
              </a:rPr>
              <a:t>Participación del mundo rural en la toma de decisiones implementando modelos de </a:t>
            </a:r>
            <a:r>
              <a:rPr lang="es-ES" sz="1200" dirty="0" err="1">
                <a:latin typeface="Verdana" panose="020B0604030504040204" pitchFamily="34" charset="0"/>
                <a:ea typeface="Verdana" panose="020B0604030504040204" pitchFamily="34" charset="0"/>
              </a:rPr>
              <a:t>co-gobernanza</a:t>
            </a:r>
            <a:endParaRPr lang="ca-ES" sz="1200" dirty="0">
              <a:latin typeface="Verdana" panose="020B0604030504040204" pitchFamily="34" charset="0"/>
              <a:ea typeface="Verdana" panose="020B0604030504040204" pitchFamily="34" charset="0"/>
            </a:endParaRPr>
          </a:p>
        </p:txBody>
      </p:sp>
      <p:sp>
        <p:nvSpPr>
          <p:cNvPr id="171" name="Google Shape;171;p29"/>
          <p:cNvSpPr txBox="1"/>
          <p:nvPr/>
        </p:nvSpPr>
        <p:spPr>
          <a:xfrm>
            <a:off x="427713" y="0"/>
            <a:ext cx="71361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 sz="1600" b="1" dirty="0">
                <a:solidFill>
                  <a:schemeClr val="accent6">
                    <a:lumMod val="50000"/>
                  </a:schemeClr>
                </a:solidFill>
                <a:highlight>
                  <a:schemeClr val="lt1"/>
                </a:highlight>
                <a:latin typeface="Verdana" panose="020B0604030504040204" pitchFamily="34" charset="0"/>
                <a:ea typeface="Verdana" panose="020B0604030504040204" pitchFamily="34" charset="0"/>
              </a:rPr>
              <a:t>Reto 7: </a:t>
            </a:r>
            <a:r>
              <a:rPr lang="ca-ES" sz="1600" b="1" dirty="0">
                <a:solidFill>
                  <a:schemeClr val="accent6">
                    <a:lumMod val="50000"/>
                  </a:schemeClr>
                </a:solidFill>
                <a:highlight>
                  <a:schemeClr val="lt1"/>
                </a:highlight>
                <a:latin typeface="Verdana" panose="020B0604030504040204" pitchFamily="34" charset="0"/>
                <a:ea typeface="Verdana" panose="020B0604030504040204" pitchFamily="34" charset="0"/>
              </a:rPr>
              <a:t>GOBERNANZA</a:t>
            </a:r>
            <a:endParaRPr sz="1600" b="1" dirty="0">
              <a:solidFill>
                <a:schemeClr val="accent6">
                  <a:lumMod val="50000"/>
                </a:schemeClr>
              </a:solidFill>
              <a:highlight>
                <a:schemeClr val="lt1"/>
              </a:highlight>
              <a:latin typeface="Verdana" panose="020B0604030504040204" pitchFamily="34" charset="0"/>
              <a:ea typeface="Verdana" panose="020B0604030504040204" pitchFamily="34" charset="0"/>
            </a:endParaRPr>
          </a:p>
        </p:txBody>
      </p:sp>
      <p:sp>
        <p:nvSpPr>
          <p:cNvPr id="172" name="Google Shape;172;p29"/>
          <p:cNvSpPr txBox="1"/>
          <p:nvPr/>
        </p:nvSpPr>
        <p:spPr>
          <a:xfrm>
            <a:off x="123750" y="1997592"/>
            <a:ext cx="9144000" cy="9848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300" b="1" dirty="0">
                <a:solidFill>
                  <a:schemeClr val="dk1"/>
                </a:solidFill>
                <a:highlight>
                  <a:srgbClr val="93C47D"/>
                </a:highlight>
                <a:latin typeface="Verdana" panose="020B0604030504040204" pitchFamily="34" charset="0"/>
                <a:ea typeface="Verdana" panose="020B0604030504040204" pitchFamily="34" charset="0"/>
              </a:rPr>
              <a:t>Es un reto con algunas acciones concretas propuestas y otras muy genéricas. Hay algunos puntos que necesitan refuerzo, especialmente en lo que se refiere a las políticas transversales. Hay cierto debate en algunos puntos concretos como la gobernanza multinivel y el papel de algunas administraciones (</a:t>
            </a:r>
            <a:r>
              <a:rPr lang="es-ES" sz="1300" b="1" dirty="0" err="1">
                <a:solidFill>
                  <a:schemeClr val="dk1"/>
                </a:solidFill>
                <a:highlight>
                  <a:srgbClr val="93C47D"/>
                </a:highlight>
                <a:latin typeface="Verdana" panose="020B0604030504040204" pitchFamily="34" charset="0"/>
                <a:ea typeface="Verdana" panose="020B0604030504040204" pitchFamily="34" charset="0"/>
              </a:rPr>
              <a:t>ej</a:t>
            </a:r>
            <a:r>
              <a:rPr lang="es-ES" sz="1300" b="1" dirty="0">
                <a:solidFill>
                  <a:schemeClr val="dk1"/>
                </a:solidFill>
                <a:highlight>
                  <a:srgbClr val="93C47D"/>
                </a:highlight>
                <a:latin typeface="Verdana" panose="020B0604030504040204" pitchFamily="34" charset="0"/>
                <a:ea typeface="Verdana" panose="020B0604030504040204" pitchFamily="34" charset="0"/>
              </a:rPr>
              <a:t>: Diputaciones).</a:t>
            </a:r>
            <a:endParaRPr sz="1300" dirty="0">
              <a:latin typeface="Verdana" panose="020B0604030504040204" pitchFamily="34" charset="0"/>
              <a:ea typeface="Verdana" panose="020B0604030504040204" pitchFamily="34" charset="0"/>
            </a:endParaRPr>
          </a:p>
        </p:txBody>
      </p:sp>
      <p:sp>
        <p:nvSpPr>
          <p:cNvPr id="8" name="Google Shape;112;p23">
            <a:extLst>
              <a:ext uri="{FF2B5EF4-FFF2-40B4-BE49-F238E27FC236}">
                <a16:creationId xmlns:a16="http://schemas.microsoft.com/office/drawing/2014/main" id="{0CB80C44-078A-4BB2-8EF5-793572DDB937}"/>
              </a:ext>
            </a:extLst>
          </p:cNvPr>
          <p:cNvSpPr/>
          <p:nvPr/>
        </p:nvSpPr>
        <p:spPr>
          <a:xfrm>
            <a:off x="221850" y="602938"/>
            <a:ext cx="8824050" cy="1330463"/>
          </a:xfrm>
          <a:prstGeom prst="roundRect">
            <a:avLst>
              <a:gd name="adj" fmla="val 16667"/>
            </a:avLst>
          </a:prstGeom>
          <a:noFill/>
          <a:ln w="76200"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9" name="TextBox 8">
            <a:extLst>
              <a:ext uri="{FF2B5EF4-FFF2-40B4-BE49-F238E27FC236}">
                <a16:creationId xmlns:a16="http://schemas.microsoft.com/office/drawing/2014/main" id="{2A2C5D3A-A895-46EC-A769-491D610FFF55}"/>
              </a:ext>
            </a:extLst>
          </p:cNvPr>
          <p:cNvSpPr txBox="1"/>
          <p:nvPr/>
        </p:nvSpPr>
        <p:spPr>
          <a:xfrm>
            <a:off x="427713" y="441356"/>
            <a:ext cx="1294761" cy="323165"/>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ca-ES" sz="1500" b="1" dirty="0">
                <a:ln/>
                <a:solidFill>
                  <a:schemeClr val="tx1"/>
                </a:solidFill>
                <a:effectLst>
                  <a:outerShdw blurRad="38100" dist="19050" dir="2700000" algn="tl" rotWithShape="0">
                    <a:schemeClr val="dk1">
                      <a:lumMod val="50000"/>
                      <a:alpha val="40000"/>
                    </a:schemeClr>
                  </a:outerShdw>
                </a:effectLst>
              </a:rPr>
              <a:t>DEFINICIÓN</a:t>
            </a:r>
          </a:p>
        </p:txBody>
      </p:sp>
      <p:sp>
        <p:nvSpPr>
          <p:cNvPr id="2" name="Slide Number Placeholder 1">
            <a:extLst>
              <a:ext uri="{FF2B5EF4-FFF2-40B4-BE49-F238E27FC236}">
                <a16:creationId xmlns:a16="http://schemas.microsoft.com/office/drawing/2014/main" id="{C2DEB908-6BBE-4A1B-844E-7C1076D65C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ca" smtClean="0"/>
              <a:t>30</a:t>
            </a:fld>
            <a:endParaRPr lang="ca"/>
          </a:p>
        </p:txBody>
      </p:sp>
      <p:pic>
        <p:nvPicPr>
          <p:cNvPr id="10" name="Imagen 3" descr="PORTADA.tiff">
            <a:extLst>
              <a:ext uri="{FF2B5EF4-FFF2-40B4-BE49-F238E27FC236}">
                <a16:creationId xmlns:a16="http://schemas.microsoft.com/office/drawing/2014/main" id="{54713E99-E92F-4CDF-84AB-27E548416A34}"/>
              </a:ext>
            </a:extLst>
          </p:cNvPr>
          <p:cNvPicPr>
            <a:picLocks noChangeAspect="1"/>
          </p:cNvPicPr>
          <p:nvPr/>
        </p:nvPicPr>
        <p:blipFill rotWithShape="1">
          <a:blip r:embed="rId3">
            <a:extLst>
              <a:ext uri="{28A0092B-C50C-407E-A947-70E740481C1C}">
                <a14:useLocalDpi xmlns:a14="http://schemas.microsoft.com/office/drawing/2010/main" val="0"/>
              </a:ext>
            </a:extLst>
          </a:blip>
          <a:srcRect t="78580"/>
          <a:stretch/>
        </p:blipFill>
        <p:spPr>
          <a:xfrm>
            <a:off x="0" y="4167507"/>
            <a:ext cx="9144000" cy="1385020"/>
          </a:xfrm>
          <a:prstGeom prst="rect">
            <a:avLst/>
          </a:prstGeom>
        </p:spPr>
      </p:pic>
      <p:sp>
        <p:nvSpPr>
          <p:cNvPr id="11" name="Slide Number Placeholder 11">
            <a:extLst>
              <a:ext uri="{FF2B5EF4-FFF2-40B4-BE49-F238E27FC236}">
                <a16:creationId xmlns:a16="http://schemas.microsoft.com/office/drawing/2014/main" id="{6F2CCC7A-266B-456E-9FBC-F1B0E6ED605B}"/>
              </a:ext>
            </a:extLst>
          </p:cNvPr>
          <p:cNvSpPr txBox="1">
            <a:spLocks/>
          </p:cNvSpPr>
          <p:nvPr/>
        </p:nvSpPr>
        <p:spPr>
          <a:xfrm>
            <a:off x="8472458" y="4379734"/>
            <a:ext cx="548700" cy="39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pPr algn="r"/>
              <a:t>30</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BC5D3550-09CD-41C6-B03C-E5513C2348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ca-ES" smtClean="0"/>
              <a:t>31</a:t>
            </a:fld>
            <a:endParaRPr lang="ca-ES"/>
          </a:p>
        </p:txBody>
      </p:sp>
      <p:sp>
        <p:nvSpPr>
          <p:cNvPr id="5" name="TextBox 7">
            <a:extLst>
              <a:ext uri="{FF2B5EF4-FFF2-40B4-BE49-F238E27FC236}">
                <a16:creationId xmlns:a16="http://schemas.microsoft.com/office/drawing/2014/main" id="{62A91BDC-4A01-46E3-9EE2-9AB9251FED9E}"/>
              </a:ext>
            </a:extLst>
          </p:cNvPr>
          <p:cNvSpPr txBox="1"/>
          <p:nvPr/>
        </p:nvSpPr>
        <p:spPr>
          <a:xfrm>
            <a:off x="406496" y="339509"/>
            <a:ext cx="8065961" cy="307777"/>
          </a:xfrm>
          <a:prstGeom prst="rect">
            <a:avLst/>
          </a:prstGeom>
          <a:noFill/>
        </p:spPr>
        <p:txBody>
          <a:bodyPr wrap="square" rtlCol="0">
            <a:spAutoFit/>
          </a:bodyPr>
          <a:lstStyle/>
          <a:p>
            <a:r>
              <a:rPr lang="es-ES" b="1" dirty="0">
                <a:solidFill>
                  <a:schemeClr val="accent6">
                    <a:lumMod val="50000"/>
                  </a:schemeClr>
                </a:solidFill>
                <a:latin typeface="Verdana" panose="020B0604030504040204" pitchFamily="34" charset="0"/>
                <a:ea typeface="Verdana" panose="020B0604030504040204" pitchFamily="34" charset="0"/>
              </a:rPr>
              <a:t>EL PAPEL DE LA CID</a:t>
            </a:r>
            <a:endParaRPr lang="ca-ES" b="1" dirty="0">
              <a:solidFill>
                <a:schemeClr val="accent6">
                  <a:lumMod val="50000"/>
                </a:schemeClr>
              </a:solidFill>
              <a:latin typeface="Verdana" panose="020B0604030504040204" pitchFamily="34" charset="0"/>
              <a:ea typeface="Verdana" panose="020B0604030504040204" pitchFamily="34" charset="0"/>
            </a:endParaRPr>
          </a:p>
        </p:txBody>
      </p:sp>
      <p:sp>
        <p:nvSpPr>
          <p:cNvPr id="6" name="6 CuadroTexto">
            <a:extLst>
              <a:ext uri="{FF2B5EF4-FFF2-40B4-BE49-F238E27FC236}">
                <a16:creationId xmlns:a16="http://schemas.microsoft.com/office/drawing/2014/main" id="{26FF5847-B7FA-40D9-90AA-EEAA6C192319}"/>
              </a:ext>
            </a:extLst>
          </p:cNvPr>
          <p:cNvSpPr txBox="1">
            <a:spLocks noChangeArrowheads="1"/>
          </p:cNvSpPr>
          <p:nvPr/>
        </p:nvSpPr>
        <p:spPr bwMode="auto">
          <a:xfrm>
            <a:off x="1176188" y="823430"/>
            <a:ext cx="6526576" cy="3582519"/>
          </a:xfrm>
          <a:prstGeom prst="rect">
            <a:avLst/>
          </a:prstGeom>
          <a:ln>
            <a:solidFill>
              <a:schemeClr val="accent6">
                <a:lumMod val="5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lvl1pPr eaLnBrk="0" hangingPunct="0">
              <a:defRPr sz="2400">
                <a:solidFill>
                  <a:schemeClr val="tx1"/>
                </a:solidFill>
                <a:latin typeface="Arial" pitchFamily="34" charset="0"/>
                <a:ea typeface="MS PGothic" pitchFamily="34" charset="-128"/>
              </a:defRPr>
            </a:lvl1pPr>
            <a:lvl2pPr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233206" indent="-233206" algn="just">
              <a:spcAft>
                <a:spcPts val="1224"/>
              </a:spcAft>
              <a:buFont typeface="+mj-lt"/>
              <a:buAutoNum type="arabicParenR"/>
            </a:pPr>
            <a:r>
              <a:rPr lang="es-ES" sz="1360" dirty="0">
                <a:latin typeface="+mn-lt"/>
                <a:ea typeface="Arial" panose="020B0604020202020204" pitchFamily="34" charset="0"/>
              </a:rPr>
              <a:t>Revisión del documento actual desde la perspectiva del Portal Participa. Apertura miércoles 12 de enero hasta el 15 de febrero. Velar por que todas las cuestiones necesarias por un territorio rural vivo y cohesionado estén presentes, detección de errores y/o carencias graves. (hasta el 15 de febrero</a:t>
            </a:r>
            <a:r>
              <a:rPr lang="ca-ES" sz="1360" dirty="0">
                <a:latin typeface="+mn-lt"/>
                <a:ea typeface="Arial" panose="020B0604020202020204" pitchFamily="34" charset="0"/>
              </a:rPr>
              <a:t>)</a:t>
            </a:r>
          </a:p>
          <a:p>
            <a:pPr marL="233206" indent="-233206" algn="just">
              <a:spcAft>
                <a:spcPts val="1224"/>
              </a:spcAft>
              <a:buFont typeface="+mj-lt"/>
              <a:buAutoNum type="arabicParenR"/>
            </a:pPr>
            <a:r>
              <a:rPr lang="es-ES" sz="1360" dirty="0">
                <a:latin typeface="+mn-lt"/>
                <a:ea typeface="Arial" panose="020B0604020202020204" pitchFamily="34" charset="0"/>
              </a:rPr>
              <a:t>Revisión del documento, inicialmente con las 301 acciones priorizadas, teniendo en cuenta el ámbito de gestión de cada departamento: (plazo 15 marzo</a:t>
            </a:r>
            <a:r>
              <a:rPr lang="ca-ES" sz="1360" i="1" dirty="0">
                <a:latin typeface="+mn-lt"/>
                <a:ea typeface="Arial" panose="020B0604020202020204" pitchFamily="34" charset="0"/>
              </a:rPr>
              <a:t>)</a:t>
            </a:r>
          </a:p>
          <a:p>
            <a:pPr marL="1485900" lvl="2" indent="-342900" algn="just">
              <a:spcAft>
                <a:spcPts val="1224"/>
              </a:spcAft>
              <a:buAutoNum type="alphaLcPeriod"/>
            </a:pPr>
            <a:r>
              <a:rPr lang="ca-ES" sz="1360" dirty="0">
                <a:latin typeface="+mn-lt"/>
                <a:ea typeface="Arial" panose="020B0604020202020204" pitchFamily="34" charset="0"/>
              </a:rPr>
              <a:t>Acciones </a:t>
            </a:r>
            <a:r>
              <a:rPr lang="ca-ES" sz="1360" dirty="0" err="1">
                <a:latin typeface="+mn-lt"/>
                <a:ea typeface="Arial" panose="020B0604020202020204" pitchFamily="34" charset="0"/>
              </a:rPr>
              <a:t>logradas</a:t>
            </a:r>
            <a:endParaRPr lang="ca-ES" sz="1360" dirty="0">
              <a:latin typeface="+mn-lt"/>
              <a:ea typeface="Arial" panose="020B0604020202020204" pitchFamily="34" charset="0"/>
            </a:endParaRPr>
          </a:p>
          <a:p>
            <a:pPr marL="1485900" lvl="2" indent="-342900" algn="just">
              <a:spcAft>
                <a:spcPts val="1224"/>
              </a:spcAft>
              <a:buAutoNum type="alphaLcPeriod"/>
            </a:pPr>
            <a:r>
              <a:rPr lang="es-ES" sz="1360" dirty="0">
                <a:latin typeface="+mn-lt"/>
                <a:ea typeface="Arial" panose="020B0604020202020204" pitchFamily="34" charset="0"/>
              </a:rPr>
              <a:t>Acciones/planes/proyectos/programas en proceso (alcance y presupuesto previsto</a:t>
            </a:r>
            <a:r>
              <a:rPr lang="ca-ES" sz="1360" dirty="0">
                <a:latin typeface="+mn-lt"/>
                <a:ea typeface="Arial" panose="020B0604020202020204" pitchFamily="34" charset="0"/>
              </a:rPr>
              <a:t>) </a:t>
            </a:r>
          </a:p>
          <a:p>
            <a:pPr marL="1485900" lvl="2" indent="-342900" algn="just">
              <a:spcAft>
                <a:spcPts val="1224"/>
              </a:spcAft>
              <a:buAutoNum type="alphaLcPeriod"/>
            </a:pPr>
            <a:r>
              <a:rPr lang="ca-ES" sz="1360" dirty="0">
                <a:latin typeface="+mn-lt"/>
                <a:ea typeface="Arial" panose="020B0604020202020204" pitchFamily="34" charset="0"/>
              </a:rPr>
              <a:t>Acciones en </a:t>
            </a:r>
            <a:r>
              <a:rPr lang="ca-ES" sz="1360" dirty="0" err="1">
                <a:latin typeface="+mn-lt"/>
                <a:ea typeface="Arial" panose="020B0604020202020204" pitchFamily="34" charset="0"/>
              </a:rPr>
              <a:t>previsión</a:t>
            </a:r>
            <a:endParaRPr lang="ca-ES" sz="1360" dirty="0">
              <a:latin typeface="+mn-lt"/>
              <a:ea typeface="Arial" panose="020B0604020202020204" pitchFamily="34" charset="0"/>
            </a:endParaRPr>
          </a:p>
          <a:p>
            <a:pPr marL="233206" indent="-233206" algn="just">
              <a:spcAft>
                <a:spcPts val="1224"/>
              </a:spcAft>
              <a:buFont typeface="+mj-lt"/>
              <a:buAutoNum type="arabicParenR"/>
            </a:pPr>
            <a:r>
              <a:rPr lang="es-ES" sz="1360" dirty="0">
                <a:latin typeface="+mn-lt"/>
                <a:ea typeface="Arial" panose="020B0604020202020204" pitchFamily="34" charset="0"/>
              </a:rPr>
              <a:t>Revisión del documento, las restantes (hasta las 920), teniendo en cuenta el ámbito de gestión de cada departamento. (2ª fase de revisión, a determinar)</a:t>
            </a:r>
            <a:endParaRPr lang="ca-ES" sz="1360" i="1" dirty="0">
              <a:latin typeface="+mn-lt"/>
              <a:ea typeface="Arial" panose="020B0604020202020204" pitchFamily="34" charset="0"/>
            </a:endParaRPr>
          </a:p>
        </p:txBody>
      </p:sp>
      <p:pic>
        <p:nvPicPr>
          <p:cNvPr id="7" name="Imagen 3" descr="PORTADA.tiff">
            <a:extLst>
              <a:ext uri="{FF2B5EF4-FFF2-40B4-BE49-F238E27FC236}">
                <a16:creationId xmlns:a16="http://schemas.microsoft.com/office/drawing/2014/main" id="{3EF14805-F782-490D-A59C-096D30B8BCCA}"/>
              </a:ext>
            </a:extLst>
          </p:cNvPr>
          <p:cNvPicPr>
            <a:picLocks noChangeAspect="1"/>
          </p:cNvPicPr>
          <p:nvPr/>
        </p:nvPicPr>
        <p:blipFill rotWithShape="1">
          <a:blip r:embed="rId2">
            <a:extLst>
              <a:ext uri="{28A0092B-C50C-407E-A947-70E740481C1C}">
                <a14:useLocalDpi xmlns:a14="http://schemas.microsoft.com/office/drawing/2010/main" val="0"/>
              </a:ext>
            </a:extLst>
          </a:blip>
          <a:srcRect t="78580"/>
          <a:stretch/>
        </p:blipFill>
        <p:spPr>
          <a:xfrm>
            <a:off x="0" y="4511346"/>
            <a:ext cx="9144000" cy="1385020"/>
          </a:xfrm>
          <a:prstGeom prst="rect">
            <a:avLst/>
          </a:prstGeom>
        </p:spPr>
      </p:pic>
      <p:sp>
        <p:nvSpPr>
          <p:cNvPr id="8" name="object 13">
            <a:extLst>
              <a:ext uri="{FF2B5EF4-FFF2-40B4-BE49-F238E27FC236}">
                <a16:creationId xmlns:a16="http://schemas.microsoft.com/office/drawing/2014/main" id="{531BC30C-500E-4DDB-9AE8-1809EDC1CAF7}"/>
              </a:ext>
            </a:extLst>
          </p:cNvPr>
          <p:cNvSpPr/>
          <p:nvPr/>
        </p:nvSpPr>
        <p:spPr>
          <a:xfrm>
            <a:off x="482676" y="661715"/>
            <a:ext cx="8437726" cy="45719"/>
          </a:xfrm>
          <a:custGeom>
            <a:avLst/>
            <a:gdLst/>
            <a:ahLst/>
            <a:cxnLst/>
            <a:rect l="l" t="t" r="r" b="b"/>
            <a:pathLst>
              <a:path w="4125595">
                <a:moveTo>
                  <a:pt x="0" y="0"/>
                </a:moveTo>
                <a:lnTo>
                  <a:pt x="4125137" y="0"/>
                </a:lnTo>
              </a:path>
            </a:pathLst>
          </a:custGeom>
          <a:ln w="38100">
            <a:solidFill>
              <a:schemeClr val="accent6">
                <a:lumMod val="50000"/>
              </a:schemeClr>
            </a:solidFill>
          </a:ln>
        </p:spPr>
        <p:txBody>
          <a:bodyPr wrap="square" lIns="0" tIns="0" rIns="0" bIns="0" rtlCol="0"/>
          <a:lstStyle/>
          <a:p>
            <a:endParaRPr/>
          </a:p>
        </p:txBody>
      </p:sp>
    </p:spTree>
    <p:extLst>
      <p:ext uri="{BB962C8B-B14F-4D97-AF65-F5344CB8AC3E}">
        <p14:creationId xmlns:p14="http://schemas.microsoft.com/office/powerpoint/2010/main" val="3044239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BC5D3550-09CD-41C6-B03C-E5513C2348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ca-ES" smtClean="0"/>
              <a:t>32</a:t>
            </a:fld>
            <a:endParaRPr lang="ca-ES"/>
          </a:p>
        </p:txBody>
      </p:sp>
      <p:sp>
        <p:nvSpPr>
          <p:cNvPr id="5" name="TextBox 7">
            <a:extLst>
              <a:ext uri="{FF2B5EF4-FFF2-40B4-BE49-F238E27FC236}">
                <a16:creationId xmlns:a16="http://schemas.microsoft.com/office/drawing/2014/main" id="{62A91BDC-4A01-46E3-9EE2-9AB9251FED9E}"/>
              </a:ext>
            </a:extLst>
          </p:cNvPr>
          <p:cNvSpPr txBox="1"/>
          <p:nvPr/>
        </p:nvSpPr>
        <p:spPr>
          <a:xfrm>
            <a:off x="406496" y="339509"/>
            <a:ext cx="8363431" cy="307777"/>
          </a:xfrm>
          <a:prstGeom prst="rect">
            <a:avLst/>
          </a:prstGeom>
          <a:noFill/>
        </p:spPr>
        <p:txBody>
          <a:bodyPr wrap="square" rtlCol="0">
            <a:spAutoFit/>
          </a:bodyPr>
          <a:lstStyle/>
          <a:p>
            <a:r>
              <a:rPr lang="es-ES" b="1" dirty="0">
                <a:solidFill>
                  <a:schemeClr val="accent6">
                    <a:lumMod val="50000"/>
                  </a:schemeClr>
                </a:solidFill>
                <a:latin typeface="Verdana" panose="020B0604030504040204" pitchFamily="34" charset="0"/>
                <a:ea typeface="Verdana" panose="020B0604030504040204" pitchFamily="34" charset="0"/>
              </a:rPr>
              <a:t>EL PAPÉL DEL LEADER Y EL ENFOQUE DEL NUEVO PERÍODO DE PROGRAMACIÓN</a:t>
            </a:r>
            <a:endParaRPr lang="ca-ES" b="1" dirty="0">
              <a:solidFill>
                <a:schemeClr val="accent6">
                  <a:lumMod val="50000"/>
                </a:schemeClr>
              </a:solidFill>
              <a:latin typeface="Verdana" panose="020B0604030504040204" pitchFamily="34" charset="0"/>
              <a:ea typeface="Verdana" panose="020B0604030504040204" pitchFamily="34" charset="0"/>
            </a:endParaRPr>
          </a:p>
        </p:txBody>
      </p:sp>
      <p:pic>
        <p:nvPicPr>
          <p:cNvPr id="7" name="Imagen 3" descr="PORTADA.tiff">
            <a:extLst>
              <a:ext uri="{FF2B5EF4-FFF2-40B4-BE49-F238E27FC236}">
                <a16:creationId xmlns:a16="http://schemas.microsoft.com/office/drawing/2014/main" id="{3EF14805-F782-490D-A59C-096D30B8BCCA}"/>
              </a:ext>
            </a:extLst>
          </p:cNvPr>
          <p:cNvPicPr>
            <a:picLocks noChangeAspect="1"/>
          </p:cNvPicPr>
          <p:nvPr/>
        </p:nvPicPr>
        <p:blipFill rotWithShape="1">
          <a:blip r:embed="rId2">
            <a:extLst>
              <a:ext uri="{28A0092B-C50C-407E-A947-70E740481C1C}">
                <a14:useLocalDpi xmlns:a14="http://schemas.microsoft.com/office/drawing/2010/main" val="0"/>
              </a:ext>
            </a:extLst>
          </a:blip>
          <a:srcRect t="78580"/>
          <a:stretch/>
        </p:blipFill>
        <p:spPr>
          <a:xfrm>
            <a:off x="0" y="4511346"/>
            <a:ext cx="9144000" cy="1385020"/>
          </a:xfrm>
          <a:prstGeom prst="rect">
            <a:avLst/>
          </a:prstGeom>
        </p:spPr>
      </p:pic>
      <p:sp>
        <p:nvSpPr>
          <p:cNvPr id="8" name="object 13">
            <a:extLst>
              <a:ext uri="{FF2B5EF4-FFF2-40B4-BE49-F238E27FC236}">
                <a16:creationId xmlns:a16="http://schemas.microsoft.com/office/drawing/2014/main" id="{531BC30C-500E-4DDB-9AE8-1809EDC1CAF7}"/>
              </a:ext>
            </a:extLst>
          </p:cNvPr>
          <p:cNvSpPr/>
          <p:nvPr/>
        </p:nvSpPr>
        <p:spPr>
          <a:xfrm>
            <a:off x="482676" y="661715"/>
            <a:ext cx="8437726" cy="45719"/>
          </a:xfrm>
          <a:custGeom>
            <a:avLst/>
            <a:gdLst/>
            <a:ahLst/>
            <a:cxnLst/>
            <a:rect l="l" t="t" r="r" b="b"/>
            <a:pathLst>
              <a:path w="4125595">
                <a:moveTo>
                  <a:pt x="0" y="0"/>
                </a:moveTo>
                <a:lnTo>
                  <a:pt x="4125137" y="0"/>
                </a:lnTo>
              </a:path>
            </a:pathLst>
          </a:custGeom>
          <a:ln w="38100">
            <a:solidFill>
              <a:schemeClr val="accent6">
                <a:lumMod val="50000"/>
              </a:schemeClr>
            </a:solidFill>
          </a:ln>
        </p:spPr>
        <p:txBody>
          <a:bodyPr wrap="square" lIns="0" tIns="0" rIns="0" bIns="0" rtlCol="0"/>
          <a:lstStyle/>
          <a:p>
            <a:endParaRPr/>
          </a:p>
        </p:txBody>
      </p:sp>
      <p:sp>
        <p:nvSpPr>
          <p:cNvPr id="9" name="3 CuadroTexto">
            <a:extLst>
              <a:ext uri="{FF2B5EF4-FFF2-40B4-BE49-F238E27FC236}">
                <a16:creationId xmlns:a16="http://schemas.microsoft.com/office/drawing/2014/main" id="{FB57BA2F-A11A-46CE-9677-BFA88F9CC77E}"/>
              </a:ext>
            </a:extLst>
          </p:cNvPr>
          <p:cNvSpPr txBox="1">
            <a:spLocks noChangeArrowheads="1"/>
          </p:cNvSpPr>
          <p:nvPr/>
        </p:nvSpPr>
        <p:spPr bwMode="auto">
          <a:xfrm>
            <a:off x="539750" y="712354"/>
            <a:ext cx="8380652" cy="3877985"/>
          </a:xfrm>
          <a:prstGeom prst="rect">
            <a:avLst/>
          </a:prstGeom>
          <a:noFill/>
          <a:ln>
            <a:noFill/>
          </a:ln>
        </p:spPr>
        <p:txBody>
          <a:bodyPr wrap="square">
            <a:spAutoFit/>
          </a:bodyPr>
          <a:lstStyle>
            <a:lvl1pPr marL="457200" indent="-457200">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just" eaLnBrk="1" hangingPunct="1">
              <a:spcBef>
                <a:spcPts val="1800"/>
              </a:spcBef>
              <a:buFontTx/>
              <a:buAutoNum type="arabicPeriod"/>
              <a:defRPr/>
            </a:pPr>
            <a:r>
              <a:rPr lang="ca-ES" altLang="ca-ES" sz="1600" b="1" dirty="0" err="1"/>
              <a:t>Conseguir</a:t>
            </a:r>
            <a:r>
              <a:rPr lang="ca-ES" altLang="ca-ES" sz="1600" b="1" dirty="0"/>
              <a:t> la </a:t>
            </a:r>
            <a:r>
              <a:rPr lang="ca-ES" altLang="ca-ES" sz="1600" b="1" dirty="0" err="1"/>
              <a:t>gestión</a:t>
            </a:r>
            <a:r>
              <a:rPr lang="ca-ES" altLang="ca-ES" sz="1600" b="1" dirty="0"/>
              <a:t> del “</a:t>
            </a:r>
            <a:r>
              <a:rPr lang="ca-ES" altLang="ca-ES" sz="1600" b="1" dirty="0" err="1"/>
              <a:t>plurifondo</a:t>
            </a:r>
            <a:r>
              <a:rPr lang="ca-ES" altLang="ca-ES" sz="1600" b="1" dirty="0"/>
              <a:t> rural” </a:t>
            </a:r>
            <a:r>
              <a:rPr lang="ca-ES" altLang="ca-ES" sz="1600" b="1" dirty="0" err="1"/>
              <a:t>desde</a:t>
            </a:r>
            <a:r>
              <a:rPr lang="ca-ES" altLang="ca-ES" sz="1600" b="1" dirty="0"/>
              <a:t> </a:t>
            </a:r>
            <a:r>
              <a:rPr lang="ca-ES" altLang="ca-ES" sz="1600" b="1" dirty="0" err="1"/>
              <a:t>Leader</a:t>
            </a:r>
            <a:r>
              <a:rPr lang="ca-ES" altLang="ca-ES" sz="1600" dirty="0"/>
              <a:t>: del “</a:t>
            </a:r>
            <a:r>
              <a:rPr lang="ca-ES" altLang="ca-ES" sz="1600" dirty="0" err="1"/>
              <a:t>alineamiento</a:t>
            </a:r>
            <a:r>
              <a:rPr lang="ca-ES" altLang="ca-ES" sz="1600" dirty="0"/>
              <a:t> anual” de fondos para la </a:t>
            </a:r>
            <a:r>
              <a:rPr lang="ca-ES" altLang="ca-ES" sz="1600" dirty="0" err="1"/>
              <a:t>ejecución</a:t>
            </a:r>
            <a:r>
              <a:rPr lang="ca-ES" altLang="ca-ES" sz="1600" dirty="0"/>
              <a:t> de la estratègia de cada GAL (a la </a:t>
            </a:r>
            <a:r>
              <a:rPr lang="ca-ES" altLang="ca-ES" sz="1600" dirty="0" err="1"/>
              <a:t>caza</a:t>
            </a:r>
            <a:r>
              <a:rPr lang="ca-ES" altLang="ca-ES" sz="1600" dirty="0"/>
              <a:t> de </a:t>
            </a:r>
            <a:r>
              <a:rPr lang="ca-ES" altLang="ca-ES" sz="1600" dirty="0" err="1"/>
              <a:t>convocatorias</a:t>
            </a:r>
            <a:r>
              <a:rPr lang="ca-ES" altLang="ca-ES" sz="1600" dirty="0"/>
              <a:t> </a:t>
            </a:r>
            <a:r>
              <a:rPr lang="ca-ES" altLang="ca-ES" sz="1600" dirty="0" err="1"/>
              <a:t>diversas</a:t>
            </a:r>
            <a:r>
              <a:rPr lang="ca-ES" altLang="ca-ES" sz="1600" dirty="0"/>
              <a:t>), a la </a:t>
            </a:r>
            <a:r>
              <a:rPr lang="ca-ES" altLang="ca-ES" sz="1600" dirty="0" err="1"/>
              <a:t>disposición</a:t>
            </a:r>
            <a:r>
              <a:rPr lang="ca-ES" altLang="ca-ES" sz="1600" dirty="0"/>
              <a:t> plurianual de un </a:t>
            </a:r>
            <a:r>
              <a:rPr lang="ca-ES" altLang="ca-ES" sz="1600" dirty="0" err="1"/>
              <a:t>interfondo</a:t>
            </a:r>
            <a:r>
              <a:rPr lang="ca-ES" altLang="ca-ES" sz="1600" dirty="0"/>
              <a:t> para el Desarrollo de las </a:t>
            </a:r>
            <a:r>
              <a:rPr lang="ca-ES" altLang="ca-ES" sz="1600" dirty="0" err="1"/>
              <a:t>estratégias</a:t>
            </a:r>
            <a:r>
              <a:rPr lang="ca-ES" altLang="ca-ES" sz="1600" dirty="0"/>
              <a:t> </a:t>
            </a:r>
            <a:r>
              <a:rPr lang="ca-ES" altLang="ca-ES" sz="1600" dirty="0" err="1"/>
              <a:t>territoriales</a:t>
            </a:r>
            <a:endParaRPr lang="ca-ES" altLang="ca-ES" sz="1600" dirty="0"/>
          </a:p>
          <a:p>
            <a:pPr lvl="1" algn="just">
              <a:spcBef>
                <a:spcPts val="1800"/>
              </a:spcBef>
              <a:buFontTx/>
              <a:buAutoNum type="arabicPeriod"/>
              <a:defRPr/>
            </a:pPr>
            <a:r>
              <a:rPr lang="ca-ES" altLang="ca-ES" sz="1200" dirty="0"/>
              <a:t>RESET. </a:t>
            </a:r>
            <a:r>
              <a:rPr lang="ca-ES" altLang="ca-ES" sz="1200" dirty="0" err="1"/>
              <a:t>Estratégia</a:t>
            </a:r>
            <a:r>
              <a:rPr lang="ca-ES" altLang="ca-ES" sz="1200" dirty="0"/>
              <a:t> governamental RESET Cat 2022. “</a:t>
            </a:r>
            <a:r>
              <a:rPr lang="ca-ES" sz="1100" dirty="0">
                <a:solidFill>
                  <a:srgbClr val="1A171B"/>
                </a:solidFill>
                <a:highlight>
                  <a:srgbClr val="C0C0C0"/>
                </a:highlight>
                <a:latin typeface="Tisa Sans Pro Light"/>
              </a:rPr>
              <a:t>Acció 11.2 </a:t>
            </a:r>
            <a:r>
              <a:rPr lang="ca-ES" sz="1100" dirty="0">
                <a:solidFill>
                  <a:srgbClr val="1A171B"/>
                </a:solidFill>
                <a:latin typeface="Tisa Sans Pro Light"/>
              </a:rPr>
              <a:t>Reforçar els </a:t>
            </a:r>
            <a:r>
              <a:rPr lang="ca-ES" sz="1100" b="1" dirty="0">
                <a:solidFill>
                  <a:srgbClr val="1A171B"/>
                </a:solidFill>
                <a:latin typeface="Tisa Sans Pro Light"/>
              </a:rPr>
              <a:t>grups d’acció local </a:t>
            </a:r>
            <a:r>
              <a:rPr lang="ca-ES" sz="1100" dirty="0">
                <a:solidFill>
                  <a:srgbClr val="1A171B"/>
                </a:solidFill>
                <a:latin typeface="Tisa Sans Pro Light"/>
              </a:rPr>
              <a:t>per tal d’aconseguir una dinamització territorial efectiva del món rural i pesquer català “</a:t>
            </a:r>
            <a:endParaRPr lang="ca-ES" sz="1100" dirty="0"/>
          </a:p>
          <a:p>
            <a:pPr lvl="1" algn="just">
              <a:spcBef>
                <a:spcPts val="1800"/>
              </a:spcBef>
              <a:buFontTx/>
              <a:buAutoNum type="arabicPeriod"/>
              <a:defRPr/>
            </a:pPr>
            <a:r>
              <a:rPr lang="ca-ES" altLang="ca-ES" sz="1200" dirty="0" err="1"/>
              <a:t>Posibilidad</a:t>
            </a:r>
            <a:r>
              <a:rPr lang="ca-ES" altLang="ca-ES" sz="1200" dirty="0"/>
              <a:t>, </a:t>
            </a:r>
            <a:r>
              <a:rPr lang="ca-ES" altLang="ca-ES" sz="1200" dirty="0" err="1"/>
              <a:t>petición</a:t>
            </a:r>
            <a:r>
              <a:rPr lang="ca-ES" altLang="ca-ES" sz="1200" dirty="0"/>
              <a:t> para </a:t>
            </a:r>
            <a:r>
              <a:rPr lang="ca-ES" altLang="ca-ES" sz="1200" dirty="0" err="1"/>
              <a:t>líneas</a:t>
            </a:r>
            <a:r>
              <a:rPr lang="ca-ES" altLang="ca-ES" sz="1200" dirty="0"/>
              <a:t> </a:t>
            </a:r>
            <a:r>
              <a:rPr lang="ca-ES" altLang="ca-ES" sz="1200" dirty="0" err="1"/>
              <a:t>específicas</a:t>
            </a:r>
            <a:r>
              <a:rPr lang="ca-ES" altLang="ca-ES" sz="1200" dirty="0"/>
              <a:t> FEDER (</a:t>
            </a:r>
            <a:r>
              <a:rPr lang="ca-ES" altLang="ca-ES" sz="1200" dirty="0" err="1"/>
              <a:t>comunidades</a:t>
            </a:r>
            <a:r>
              <a:rPr lang="ca-ES" altLang="ca-ES" sz="1200" dirty="0"/>
              <a:t> </a:t>
            </a:r>
            <a:r>
              <a:rPr lang="ca-ES" altLang="ca-ES" sz="1200" dirty="0" err="1"/>
              <a:t>energéticas</a:t>
            </a:r>
            <a:r>
              <a:rPr lang="ca-ES" altLang="ca-ES" sz="1200" dirty="0"/>
              <a:t>, </a:t>
            </a:r>
            <a:r>
              <a:rPr lang="ca-ES" altLang="ca-ES" sz="1200" dirty="0" err="1"/>
              <a:t>apoyo</a:t>
            </a:r>
            <a:r>
              <a:rPr lang="ca-ES" altLang="ca-ES" sz="1200" dirty="0"/>
              <a:t> </a:t>
            </a:r>
            <a:r>
              <a:rPr lang="ca-ES" altLang="ca-ES" sz="1200" dirty="0" err="1"/>
              <a:t>pequeñas</a:t>
            </a:r>
            <a:r>
              <a:rPr lang="ca-ES" altLang="ca-ES" sz="1200" dirty="0"/>
              <a:t> infraestructures </a:t>
            </a:r>
            <a:r>
              <a:rPr lang="ca-ES" altLang="ca-ES" sz="1200" dirty="0" err="1"/>
              <a:t>agroalimentarias</a:t>
            </a:r>
            <a:r>
              <a:rPr lang="ca-ES" altLang="ca-ES" sz="1200" dirty="0"/>
              <a:t> –</a:t>
            </a:r>
            <a:r>
              <a:rPr lang="ca-ES" altLang="ca-ES" sz="1200" dirty="0" err="1"/>
              <a:t>obradores</a:t>
            </a:r>
            <a:r>
              <a:rPr lang="ca-ES" altLang="ca-ES" sz="1200" dirty="0"/>
              <a:t>-, </a:t>
            </a:r>
            <a:r>
              <a:rPr lang="ca-ES" altLang="ca-ES" sz="1200" dirty="0" err="1"/>
              <a:t>ticket</a:t>
            </a:r>
            <a:r>
              <a:rPr lang="ca-ES" altLang="ca-ES" sz="1200" dirty="0"/>
              <a:t> rural)</a:t>
            </a:r>
          </a:p>
          <a:p>
            <a:pPr marL="457200" lvl="1" indent="0" algn="just">
              <a:spcBef>
                <a:spcPts val="1800"/>
              </a:spcBef>
              <a:buNone/>
              <a:defRPr/>
            </a:pPr>
            <a:endParaRPr lang="ca-ES" altLang="ca-ES" sz="1200" dirty="0"/>
          </a:p>
          <a:p>
            <a:pPr algn="just" eaLnBrk="1" hangingPunct="1">
              <a:spcBef>
                <a:spcPts val="1800"/>
              </a:spcBef>
              <a:buFontTx/>
              <a:buAutoNum type="arabicPeriod"/>
              <a:defRPr/>
            </a:pPr>
            <a:r>
              <a:rPr lang="ca-ES" altLang="ca-ES" sz="1600" dirty="0" err="1"/>
              <a:t>Optimización</a:t>
            </a:r>
            <a:r>
              <a:rPr lang="ca-ES" altLang="ca-ES" sz="1600" dirty="0"/>
              <a:t> i eficiència de los fondos y </a:t>
            </a:r>
            <a:r>
              <a:rPr lang="ca-ES" altLang="ca-ES" sz="1600" b="1" dirty="0"/>
              <a:t>“</a:t>
            </a:r>
            <a:r>
              <a:rPr lang="ca-ES" altLang="ca-ES" sz="1600" b="1" dirty="0" err="1"/>
              <a:t>desburocratización</a:t>
            </a:r>
            <a:r>
              <a:rPr lang="ca-ES" altLang="ca-ES" sz="1600" b="1" dirty="0"/>
              <a:t>”</a:t>
            </a:r>
            <a:r>
              <a:rPr lang="ca-ES" altLang="ca-ES" sz="1600" dirty="0"/>
              <a:t> en la </a:t>
            </a:r>
            <a:r>
              <a:rPr lang="ca-ES" altLang="ca-ES" sz="1600" dirty="0" err="1"/>
              <a:t>gestión</a:t>
            </a:r>
            <a:r>
              <a:rPr lang="ca-ES" altLang="ca-ES" sz="1600" dirty="0"/>
              <a:t> del </a:t>
            </a:r>
            <a:r>
              <a:rPr lang="ca-ES" altLang="ca-ES" sz="1600" u="sng" dirty="0"/>
              <a:t>programa </a:t>
            </a:r>
          </a:p>
          <a:p>
            <a:pPr marL="0" indent="0" algn="just" eaLnBrk="1" hangingPunct="1">
              <a:spcBef>
                <a:spcPts val="1800"/>
              </a:spcBef>
              <a:buFontTx/>
              <a:buNone/>
              <a:defRPr/>
            </a:pPr>
            <a:endParaRPr lang="ca-ES" altLang="ca-ES" sz="1600" b="1" dirty="0">
              <a:solidFill>
                <a:srgbClr val="FF0000"/>
              </a:solidFill>
            </a:endParaRPr>
          </a:p>
        </p:txBody>
      </p:sp>
    </p:spTree>
    <p:extLst>
      <p:ext uri="{BB962C8B-B14F-4D97-AF65-F5344CB8AC3E}">
        <p14:creationId xmlns:p14="http://schemas.microsoft.com/office/powerpoint/2010/main" val="1628860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BC5D3550-09CD-41C6-B03C-E5513C2348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ca-ES" smtClean="0"/>
              <a:t>33</a:t>
            </a:fld>
            <a:endParaRPr lang="ca-ES"/>
          </a:p>
        </p:txBody>
      </p:sp>
      <p:sp>
        <p:nvSpPr>
          <p:cNvPr id="5" name="TextBox 7">
            <a:extLst>
              <a:ext uri="{FF2B5EF4-FFF2-40B4-BE49-F238E27FC236}">
                <a16:creationId xmlns:a16="http://schemas.microsoft.com/office/drawing/2014/main" id="{62A91BDC-4A01-46E3-9EE2-9AB9251FED9E}"/>
              </a:ext>
            </a:extLst>
          </p:cNvPr>
          <p:cNvSpPr txBox="1"/>
          <p:nvPr/>
        </p:nvSpPr>
        <p:spPr>
          <a:xfrm>
            <a:off x="406496" y="339509"/>
            <a:ext cx="8363431" cy="307777"/>
          </a:xfrm>
          <a:prstGeom prst="rect">
            <a:avLst/>
          </a:prstGeom>
          <a:noFill/>
        </p:spPr>
        <p:txBody>
          <a:bodyPr wrap="square" rtlCol="0">
            <a:spAutoFit/>
          </a:bodyPr>
          <a:lstStyle/>
          <a:p>
            <a:r>
              <a:rPr lang="es-ES" b="1" dirty="0">
                <a:solidFill>
                  <a:schemeClr val="accent6">
                    <a:lumMod val="50000"/>
                  </a:schemeClr>
                </a:solidFill>
                <a:latin typeface="Verdana" panose="020B0604030504040204" pitchFamily="34" charset="0"/>
                <a:ea typeface="Verdana" panose="020B0604030504040204" pitchFamily="34" charset="0"/>
              </a:rPr>
              <a:t>EL PAPÉL DEL LEADER Y EL ENFOQUE DEL NUEVO PERÍODO DE PROGRAMACIÓN</a:t>
            </a:r>
            <a:endParaRPr lang="ca-ES" b="1" dirty="0">
              <a:solidFill>
                <a:schemeClr val="accent6">
                  <a:lumMod val="50000"/>
                </a:schemeClr>
              </a:solidFill>
              <a:latin typeface="Verdana" panose="020B0604030504040204" pitchFamily="34" charset="0"/>
              <a:ea typeface="Verdana" panose="020B0604030504040204" pitchFamily="34" charset="0"/>
            </a:endParaRPr>
          </a:p>
        </p:txBody>
      </p:sp>
      <p:pic>
        <p:nvPicPr>
          <p:cNvPr id="7" name="Imagen 3" descr="PORTADA.tiff">
            <a:extLst>
              <a:ext uri="{FF2B5EF4-FFF2-40B4-BE49-F238E27FC236}">
                <a16:creationId xmlns:a16="http://schemas.microsoft.com/office/drawing/2014/main" id="{3EF14805-F782-490D-A59C-096D30B8BCCA}"/>
              </a:ext>
            </a:extLst>
          </p:cNvPr>
          <p:cNvPicPr>
            <a:picLocks noChangeAspect="1"/>
          </p:cNvPicPr>
          <p:nvPr/>
        </p:nvPicPr>
        <p:blipFill rotWithShape="1">
          <a:blip r:embed="rId2">
            <a:extLst>
              <a:ext uri="{28A0092B-C50C-407E-A947-70E740481C1C}">
                <a14:useLocalDpi xmlns:a14="http://schemas.microsoft.com/office/drawing/2010/main" val="0"/>
              </a:ext>
            </a:extLst>
          </a:blip>
          <a:srcRect t="78580"/>
          <a:stretch/>
        </p:blipFill>
        <p:spPr>
          <a:xfrm>
            <a:off x="0" y="4511346"/>
            <a:ext cx="9144000" cy="1385020"/>
          </a:xfrm>
          <a:prstGeom prst="rect">
            <a:avLst/>
          </a:prstGeom>
        </p:spPr>
      </p:pic>
      <p:sp>
        <p:nvSpPr>
          <p:cNvPr id="8" name="object 13">
            <a:extLst>
              <a:ext uri="{FF2B5EF4-FFF2-40B4-BE49-F238E27FC236}">
                <a16:creationId xmlns:a16="http://schemas.microsoft.com/office/drawing/2014/main" id="{531BC30C-500E-4DDB-9AE8-1809EDC1CAF7}"/>
              </a:ext>
            </a:extLst>
          </p:cNvPr>
          <p:cNvSpPr/>
          <p:nvPr/>
        </p:nvSpPr>
        <p:spPr>
          <a:xfrm>
            <a:off x="482676" y="661715"/>
            <a:ext cx="8437726" cy="45719"/>
          </a:xfrm>
          <a:custGeom>
            <a:avLst/>
            <a:gdLst/>
            <a:ahLst/>
            <a:cxnLst/>
            <a:rect l="l" t="t" r="r" b="b"/>
            <a:pathLst>
              <a:path w="4125595">
                <a:moveTo>
                  <a:pt x="0" y="0"/>
                </a:moveTo>
                <a:lnTo>
                  <a:pt x="4125137" y="0"/>
                </a:lnTo>
              </a:path>
            </a:pathLst>
          </a:custGeom>
          <a:ln w="38100">
            <a:solidFill>
              <a:schemeClr val="accent6">
                <a:lumMod val="50000"/>
              </a:schemeClr>
            </a:solidFill>
          </a:ln>
        </p:spPr>
        <p:txBody>
          <a:bodyPr wrap="square" lIns="0" tIns="0" rIns="0" bIns="0" rtlCol="0"/>
          <a:lstStyle/>
          <a:p>
            <a:endParaRPr/>
          </a:p>
        </p:txBody>
      </p:sp>
      <p:sp>
        <p:nvSpPr>
          <p:cNvPr id="9" name="3 CuadroTexto">
            <a:extLst>
              <a:ext uri="{FF2B5EF4-FFF2-40B4-BE49-F238E27FC236}">
                <a16:creationId xmlns:a16="http://schemas.microsoft.com/office/drawing/2014/main" id="{FB57BA2F-A11A-46CE-9677-BFA88F9CC77E}"/>
              </a:ext>
            </a:extLst>
          </p:cNvPr>
          <p:cNvSpPr txBox="1">
            <a:spLocks noChangeArrowheads="1"/>
          </p:cNvSpPr>
          <p:nvPr/>
        </p:nvSpPr>
        <p:spPr bwMode="auto">
          <a:xfrm>
            <a:off x="539750" y="996373"/>
            <a:ext cx="8380652" cy="3954929"/>
          </a:xfrm>
          <a:prstGeom prst="rect">
            <a:avLst/>
          </a:prstGeom>
          <a:noFill/>
          <a:ln>
            <a:noFill/>
          </a:ln>
        </p:spPr>
        <p:txBody>
          <a:bodyPr wrap="square">
            <a:spAutoFit/>
          </a:bodyPr>
          <a:lstStyle>
            <a:lvl1pPr marL="457200" indent="-457200">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342900" indent="-342900" algn="just">
              <a:spcBef>
                <a:spcPts val="1800"/>
              </a:spcBef>
              <a:buFont typeface="+mj-lt"/>
              <a:buAutoNum type="arabicPeriod" startAt="3"/>
              <a:defRPr/>
            </a:pPr>
            <a:r>
              <a:rPr lang="ca-ES" altLang="ca-ES" sz="1600" dirty="0" err="1"/>
              <a:t>Ahondar</a:t>
            </a:r>
            <a:r>
              <a:rPr lang="ca-ES" altLang="ca-ES" sz="1600" dirty="0"/>
              <a:t> i renovar la </a:t>
            </a:r>
            <a:r>
              <a:rPr lang="ca-ES" altLang="ca-ES" sz="1600" b="1" dirty="0" err="1"/>
              <a:t>concertación</a:t>
            </a:r>
            <a:r>
              <a:rPr lang="ca-ES" altLang="ca-ES" sz="1600" b="1" dirty="0"/>
              <a:t> territorial</a:t>
            </a:r>
            <a:r>
              <a:rPr lang="ca-ES" altLang="ca-ES" sz="1600" dirty="0"/>
              <a:t> y la </a:t>
            </a:r>
            <a:r>
              <a:rPr lang="ca-ES" altLang="ca-ES" sz="1600" dirty="0" err="1"/>
              <a:t>implicación</a:t>
            </a:r>
            <a:r>
              <a:rPr lang="ca-ES" altLang="ca-ES" sz="1600" dirty="0"/>
              <a:t> de persones, </a:t>
            </a:r>
            <a:r>
              <a:rPr lang="ca-ES" altLang="ca-ES" sz="1600" dirty="0" err="1"/>
              <a:t>sectores</a:t>
            </a:r>
            <a:r>
              <a:rPr lang="ca-ES" altLang="ca-ES" sz="1600" dirty="0"/>
              <a:t> i </a:t>
            </a:r>
            <a:r>
              <a:rPr lang="ca-ES" altLang="ca-ES" sz="1600" dirty="0" err="1"/>
              <a:t>agentes</a:t>
            </a:r>
            <a:r>
              <a:rPr lang="ca-ES" altLang="ca-ES" sz="1600" dirty="0"/>
              <a:t>  (marco ARC.CAT ideal para </a:t>
            </a:r>
            <a:r>
              <a:rPr lang="ca-ES" altLang="ca-ES" sz="1600" dirty="0" err="1"/>
              <a:t>trabajar</a:t>
            </a:r>
            <a:r>
              <a:rPr lang="ca-ES" altLang="ca-ES" sz="1600" dirty="0"/>
              <a:t> </a:t>
            </a:r>
            <a:r>
              <a:rPr lang="ca-ES" altLang="ca-ES" sz="1600" dirty="0" err="1"/>
              <a:t>desde</a:t>
            </a:r>
            <a:r>
              <a:rPr lang="ca-ES" altLang="ca-ES" sz="1600" dirty="0"/>
              <a:t> el </a:t>
            </a:r>
            <a:r>
              <a:rPr lang="ca-ES" altLang="ca-ES" sz="1600" dirty="0" err="1"/>
              <a:t>enfoque</a:t>
            </a:r>
            <a:r>
              <a:rPr lang="ca-ES" altLang="ca-ES" sz="1600" dirty="0"/>
              <a:t> </a:t>
            </a:r>
            <a:r>
              <a:rPr lang="ca-ES" altLang="ca-ES" sz="1600" dirty="0" err="1"/>
              <a:t>TIPs</a:t>
            </a:r>
            <a:r>
              <a:rPr lang="ca-ES" altLang="ca-ES" sz="1600" dirty="0"/>
              <a:t> las </a:t>
            </a:r>
            <a:r>
              <a:rPr lang="ca-ES" altLang="ca-ES" sz="1600" dirty="0" err="1"/>
              <a:t>nuevas</a:t>
            </a:r>
            <a:r>
              <a:rPr lang="ca-ES" altLang="ca-ES" sz="1600" dirty="0"/>
              <a:t> </a:t>
            </a:r>
            <a:r>
              <a:rPr lang="ca-ES" altLang="ca-ES" sz="1600" dirty="0" err="1"/>
              <a:t>estratégicas</a:t>
            </a:r>
            <a:r>
              <a:rPr lang="ca-ES" altLang="ca-ES" sz="1600" dirty="0"/>
              <a:t>)</a:t>
            </a:r>
          </a:p>
          <a:p>
            <a:pPr algn="just" eaLnBrk="1" hangingPunct="1">
              <a:spcBef>
                <a:spcPts val="1800"/>
              </a:spcBef>
              <a:buFontTx/>
              <a:buAutoNum type="arabicPeriod" startAt="3"/>
              <a:defRPr/>
            </a:pPr>
            <a:r>
              <a:rPr lang="ca-ES" altLang="ca-ES" sz="1600" dirty="0" err="1"/>
              <a:t>Mejorar</a:t>
            </a:r>
            <a:r>
              <a:rPr lang="ca-ES" altLang="ca-ES" sz="1600" dirty="0"/>
              <a:t> los </a:t>
            </a:r>
            <a:r>
              <a:rPr lang="ca-ES" altLang="ca-ES" sz="1600" b="1" dirty="0" err="1"/>
              <a:t>procesos</a:t>
            </a:r>
            <a:r>
              <a:rPr lang="ca-ES" altLang="ca-ES" sz="1600" b="1" dirty="0"/>
              <a:t> de </a:t>
            </a:r>
            <a:r>
              <a:rPr lang="ca-ES" altLang="ca-ES" sz="1600" b="1" dirty="0" err="1"/>
              <a:t>cooperación</a:t>
            </a:r>
            <a:r>
              <a:rPr lang="ca-ES" altLang="ca-ES" sz="1600" b="1" dirty="0"/>
              <a:t> y </a:t>
            </a:r>
            <a:r>
              <a:rPr lang="ca-ES" altLang="ca-ES" sz="1600" b="1" dirty="0" err="1"/>
              <a:t>tranferéncia</a:t>
            </a:r>
            <a:r>
              <a:rPr lang="ca-ES" altLang="ca-ES" sz="1600" b="1" dirty="0"/>
              <a:t> de </a:t>
            </a:r>
            <a:r>
              <a:rPr lang="ca-ES" altLang="ca-ES" sz="1600" b="1" dirty="0" err="1"/>
              <a:t>conocimiento</a:t>
            </a:r>
            <a:r>
              <a:rPr lang="ca-ES" altLang="ca-ES" sz="1600" b="1" dirty="0"/>
              <a:t> </a:t>
            </a:r>
            <a:r>
              <a:rPr lang="ca-ES" altLang="ca-ES" sz="1600" dirty="0" err="1"/>
              <a:t>territoriales</a:t>
            </a:r>
            <a:r>
              <a:rPr lang="ca-ES" altLang="ca-ES" sz="1600" dirty="0"/>
              <a:t> (</a:t>
            </a:r>
            <a:r>
              <a:rPr lang="ca-ES" altLang="ca-ES" sz="1600" dirty="0" err="1"/>
              <a:t>presentación</a:t>
            </a:r>
            <a:r>
              <a:rPr lang="ca-ES" altLang="ca-ES" sz="1600" dirty="0"/>
              <a:t>, en </a:t>
            </a:r>
            <a:r>
              <a:rPr lang="ca-ES" altLang="ca-ES" sz="1600" dirty="0" err="1"/>
              <a:t>breve</a:t>
            </a:r>
            <a:r>
              <a:rPr lang="ca-ES" altLang="ca-ES" sz="1600" dirty="0"/>
              <a:t>, del “</a:t>
            </a:r>
            <a:r>
              <a:rPr lang="ca-ES" altLang="ca-ES" sz="1600" dirty="0" err="1"/>
              <a:t>Atlas</a:t>
            </a:r>
            <a:r>
              <a:rPr lang="ca-ES" altLang="ca-ES" sz="1600" dirty="0"/>
              <a:t> de la nova ruralitat”, </a:t>
            </a:r>
            <a:r>
              <a:rPr lang="ca-ES" altLang="ca-ES" sz="1600" dirty="0" err="1"/>
              <a:t>información</a:t>
            </a:r>
            <a:r>
              <a:rPr lang="ca-ES" altLang="ca-ES" sz="1600" dirty="0"/>
              <a:t> de base para las </a:t>
            </a:r>
            <a:r>
              <a:rPr lang="ca-ES" altLang="ca-ES" sz="1600" dirty="0" err="1"/>
              <a:t>estratégias</a:t>
            </a:r>
            <a:r>
              <a:rPr lang="ca-ES" altLang="ca-ES" sz="1600" dirty="0"/>
              <a:t> </a:t>
            </a:r>
            <a:r>
              <a:rPr lang="ca-ES" altLang="ca-ES" sz="1600" dirty="0" err="1"/>
              <a:t>territoriales</a:t>
            </a:r>
            <a:r>
              <a:rPr lang="ca-ES" altLang="ca-ES" sz="1600" dirty="0"/>
              <a:t>)</a:t>
            </a:r>
            <a:endParaRPr lang="ca-ES" altLang="ca-ES" sz="1600" b="1" dirty="0"/>
          </a:p>
          <a:p>
            <a:pPr algn="just" eaLnBrk="1" hangingPunct="1">
              <a:spcBef>
                <a:spcPts val="1800"/>
              </a:spcBef>
              <a:buFontTx/>
              <a:buAutoNum type="arabicPeriod" startAt="3"/>
              <a:defRPr/>
            </a:pPr>
            <a:r>
              <a:rPr lang="ca-ES" altLang="ca-ES" sz="1600" b="1" dirty="0"/>
              <a:t>Marco </a:t>
            </a:r>
            <a:r>
              <a:rPr lang="ca-ES" altLang="ca-ES" sz="1600" b="1" dirty="0" err="1"/>
              <a:t>estratégico</a:t>
            </a:r>
            <a:r>
              <a:rPr lang="ca-ES" altLang="ca-ES" sz="1600" b="1" dirty="0"/>
              <a:t> </a:t>
            </a:r>
            <a:r>
              <a:rPr lang="ca-ES" altLang="ca-ES" sz="1600" b="1" dirty="0" err="1"/>
              <a:t>único</a:t>
            </a:r>
            <a:r>
              <a:rPr lang="ca-ES" altLang="ca-ES" sz="1600" b="1" dirty="0"/>
              <a:t> estatal</a:t>
            </a:r>
            <a:r>
              <a:rPr lang="ca-ES" altLang="ca-ES" sz="1600" dirty="0"/>
              <a:t>. </a:t>
            </a:r>
            <a:r>
              <a:rPr lang="ca-ES" altLang="ca-ES" sz="1600" dirty="0" err="1"/>
              <a:t>Armonización</a:t>
            </a:r>
            <a:r>
              <a:rPr lang="ca-ES" altLang="ca-ES" sz="1600" dirty="0"/>
              <a:t> </a:t>
            </a:r>
            <a:r>
              <a:rPr lang="ca-ES" altLang="ca-ES" sz="1600" dirty="0" err="1"/>
              <a:t>cooperación</a:t>
            </a:r>
            <a:r>
              <a:rPr lang="ca-ES" altLang="ca-ES" sz="1600" dirty="0"/>
              <a:t> interterritorial?</a:t>
            </a:r>
          </a:p>
          <a:p>
            <a:pPr algn="just" eaLnBrk="1" hangingPunct="1">
              <a:spcBef>
                <a:spcPts val="1800"/>
              </a:spcBef>
              <a:buFontTx/>
              <a:buAutoNum type="arabicPeriod" startAt="3"/>
              <a:defRPr/>
            </a:pPr>
            <a:r>
              <a:rPr lang="ca-ES" altLang="ca-ES" sz="1600" dirty="0" err="1"/>
              <a:t>Mejorar</a:t>
            </a:r>
            <a:r>
              <a:rPr lang="ca-ES" altLang="ca-ES" sz="1600" dirty="0"/>
              <a:t> la </a:t>
            </a:r>
            <a:r>
              <a:rPr lang="ca-ES" altLang="ca-ES" sz="1600" b="1" dirty="0" err="1"/>
              <a:t>disponibilidad</a:t>
            </a:r>
            <a:r>
              <a:rPr lang="ca-ES" altLang="ca-ES" sz="1600" b="1" dirty="0"/>
              <a:t> de </a:t>
            </a:r>
            <a:r>
              <a:rPr lang="ca-ES" altLang="ca-ES" sz="1600" b="1" dirty="0" err="1"/>
              <a:t>presupuesto</a:t>
            </a:r>
            <a:r>
              <a:rPr lang="ca-ES" altLang="ca-ES" sz="1600" b="1" dirty="0"/>
              <a:t> y redimensionada de los </a:t>
            </a:r>
            <a:r>
              <a:rPr lang="ca-ES" altLang="ca-ES" sz="1600" b="1" dirty="0" err="1"/>
              <a:t>territorios</a:t>
            </a:r>
            <a:r>
              <a:rPr lang="ca-ES" altLang="ca-ES" sz="1600" dirty="0"/>
              <a:t>, </a:t>
            </a:r>
            <a:r>
              <a:rPr lang="ca-ES" altLang="ca-ES" sz="1600" dirty="0" err="1"/>
              <a:t>más</a:t>
            </a:r>
            <a:r>
              <a:rPr lang="ca-ES" altLang="ca-ES" sz="1600" dirty="0"/>
              <a:t> </a:t>
            </a:r>
            <a:r>
              <a:rPr lang="ca-ES" altLang="ca-ES" sz="1600" dirty="0" err="1"/>
              <a:t>proximidad</a:t>
            </a:r>
            <a:endParaRPr lang="ca-ES" altLang="ca-ES" sz="1600" dirty="0"/>
          </a:p>
          <a:p>
            <a:pPr algn="just" eaLnBrk="1" hangingPunct="1">
              <a:spcBef>
                <a:spcPts val="1800"/>
              </a:spcBef>
              <a:buFontTx/>
              <a:buAutoNum type="arabicPeriod" startAt="3"/>
              <a:defRPr/>
            </a:pPr>
            <a:endParaRPr lang="ca-ES" altLang="ca-ES" sz="1600" dirty="0"/>
          </a:p>
          <a:p>
            <a:pPr marL="0" indent="0" algn="just" eaLnBrk="1" hangingPunct="1">
              <a:spcBef>
                <a:spcPts val="1800"/>
              </a:spcBef>
              <a:buFontTx/>
              <a:buNone/>
              <a:defRPr/>
            </a:pPr>
            <a:endParaRPr lang="ca-ES" altLang="ca-ES" sz="1600" b="1" dirty="0">
              <a:solidFill>
                <a:srgbClr val="FF0000"/>
              </a:solidFill>
            </a:endParaRPr>
          </a:p>
        </p:txBody>
      </p:sp>
    </p:spTree>
    <p:extLst>
      <p:ext uri="{BB962C8B-B14F-4D97-AF65-F5344CB8AC3E}">
        <p14:creationId xmlns:p14="http://schemas.microsoft.com/office/powerpoint/2010/main" val="1261924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ONTRAPORTADA.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304"/>
            <a:ext cx="9218428" cy="6466086"/>
          </a:xfrm>
          <a:prstGeom prst="rect">
            <a:avLst/>
          </a:prstGeom>
        </p:spPr>
      </p:pic>
      <p:sp>
        <p:nvSpPr>
          <p:cNvPr id="6" name="CuadroTexto 1">
            <a:extLst>
              <a:ext uri="{FF2B5EF4-FFF2-40B4-BE49-F238E27FC236}">
                <a16:creationId xmlns:a16="http://schemas.microsoft.com/office/drawing/2014/main" id="{4EAC54DA-CD7B-422D-9389-2558FE06DDF3}"/>
              </a:ext>
            </a:extLst>
          </p:cNvPr>
          <p:cNvSpPr txBox="1"/>
          <p:nvPr/>
        </p:nvSpPr>
        <p:spPr>
          <a:xfrm>
            <a:off x="471488" y="962203"/>
            <a:ext cx="8415337" cy="3608680"/>
          </a:xfrm>
          <a:prstGeom prst="rect">
            <a:avLst/>
          </a:prstGeom>
          <a:noFill/>
        </p:spPr>
        <p:txBody>
          <a:bodyPr wrap="square" rtlCol="0">
            <a:spAutoFit/>
          </a:bodyPr>
          <a:lstStyle/>
          <a:p>
            <a:pPr marL="342900" indent="-342900" algn="just">
              <a:buFont typeface="Wingdings" panose="05000000000000000000" pitchFamily="2" charset="2"/>
              <a:buChar char="ü"/>
            </a:pPr>
            <a:endParaRPr lang="ca-ES" sz="1904" b="1" dirty="0">
              <a:solidFill>
                <a:schemeClr val="bg1"/>
              </a:solidFill>
            </a:endParaRPr>
          </a:p>
          <a:p>
            <a:pPr algn="just"/>
            <a:endParaRPr lang="ca-ES" sz="1904" b="1" dirty="0">
              <a:solidFill>
                <a:schemeClr val="bg1"/>
              </a:solidFill>
            </a:endParaRPr>
          </a:p>
          <a:p>
            <a:pPr algn="ctr"/>
            <a:r>
              <a:rPr lang="ca-ES" sz="1904" b="1" dirty="0">
                <a:solidFill>
                  <a:schemeClr val="bg1"/>
                </a:solidFill>
              </a:rPr>
              <a:t>MÁS INFORMACIÓN A:</a:t>
            </a:r>
          </a:p>
          <a:p>
            <a:pPr algn="ctr"/>
            <a:endParaRPr lang="ca-ES" sz="1904" b="1" dirty="0">
              <a:solidFill>
                <a:schemeClr val="bg1"/>
              </a:solidFill>
            </a:endParaRPr>
          </a:p>
          <a:p>
            <a:pPr algn="ctr"/>
            <a:r>
              <a:rPr lang="ca-ES" sz="1904" b="1" dirty="0">
                <a:solidFill>
                  <a:schemeClr val="bg1"/>
                </a:solidFill>
                <a:hlinkClick r:id="rId3">
                  <a:extLst>
                    <a:ext uri="{A12FA001-AC4F-418D-AE19-62706E023703}">
                      <ahyp:hlinkClr xmlns:ahyp="http://schemas.microsoft.com/office/drawing/2018/hyperlinkcolor" val="tx"/>
                    </a:ext>
                  </a:extLst>
                </a:hlinkClick>
              </a:rPr>
              <a:t>www.agendaruralcat.cat</a:t>
            </a:r>
            <a:endParaRPr lang="ca-ES" sz="1904" b="1" dirty="0">
              <a:solidFill>
                <a:schemeClr val="bg1"/>
              </a:solidFill>
            </a:endParaRPr>
          </a:p>
          <a:p>
            <a:pPr algn="ctr"/>
            <a:r>
              <a:rPr lang="ca-ES" sz="1904" b="1" dirty="0">
                <a:solidFill>
                  <a:schemeClr val="bg1"/>
                </a:solidFill>
                <a:hlinkClick r:id="rId4">
                  <a:extLst>
                    <a:ext uri="{A12FA001-AC4F-418D-AE19-62706E023703}">
                      <ahyp:hlinkClr xmlns:ahyp="http://schemas.microsoft.com/office/drawing/2018/hyperlinkcolor" val="tx"/>
                    </a:ext>
                  </a:extLst>
                </a:hlinkClick>
              </a:rPr>
              <a:t>hola@agendaruralcat.cat</a:t>
            </a:r>
            <a:endParaRPr lang="ca-ES" sz="1904" b="1" dirty="0">
              <a:solidFill>
                <a:schemeClr val="bg1"/>
              </a:solidFill>
            </a:endParaRPr>
          </a:p>
          <a:p>
            <a:pPr algn="ctr"/>
            <a:endParaRPr lang="ca-ES" sz="1904" b="1" dirty="0">
              <a:solidFill>
                <a:schemeClr val="bg1"/>
              </a:solidFill>
            </a:endParaRPr>
          </a:p>
          <a:p>
            <a:pPr algn="ctr"/>
            <a:r>
              <a:rPr lang="ca-ES" sz="1904" b="1" dirty="0">
                <a:solidFill>
                  <a:schemeClr val="bg1"/>
                </a:solidFill>
              </a:rPr>
              <a:t>#Agendaruralcat #FuturCompartit</a:t>
            </a:r>
          </a:p>
          <a:p>
            <a:pPr algn="ctr"/>
            <a:endParaRPr lang="ca-ES" sz="1904" b="1" dirty="0">
              <a:solidFill>
                <a:schemeClr val="bg1"/>
              </a:solidFill>
            </a:endParaRPr>
          </a:p>
          <a:p>
            <a:pPr marL="342900" indent="-342900" algn="just">
              <a:buFont typeface="Wingdings" panose="05000000000000000000" pitchFamily="2" charset="2"/>
              <a:buChar char="ü"/>
            </a:pPr>
            <a:endParaRPr lang="ca-ES" sz="1904" b="1" dirty="0">
              <a:solidFill>
                <a:schemeClr val="bg1"/>
              </a:solidFill>
            </a:endParaRPr>
          </a:p>
          <a:p>
            <a:pPr algn="ctr"/>
            <a:endParaRPr lang="ca-ES" sz="1904" b="1" dirty="0">
              <a:solidFill>
                <a:schemeClr val="bg1"/>
              </a:solidFill>
            </a:endParaRPr>
          </a:p>
          <a:p>
            <a:endParaRPr lang="ca-ES" sz="1904" dirty="0"/>
          </a:p>
        </p:txBody>
      </p:sp>
      <p:sp>
        <p:nvSpPr>
          <p:cNvPr id="2" name="Contenidor de número de diapositiva 1">
            <a:extLst>
              <a:ext uri="{FF2B5EF4-FFF2-40B4-BE49-F238E27FC236}">
                <a16:creationId xmlns:a16="http://schemas.microsoft.com/office/drawing/2014/main" id="{172C3D9E-0B8E-41C8-AB06-4AA86AFC804E}"/>
              </a:ext>
            </a:extLst>
          </p:cNvPr>
          <p:cNvSpPr>
            <a:spLocks noGrp="1"/>
          </p:cNvSpPr>
          <p:nvPr>
            <p:ph type="sldNum" sz="quarter" idx="7"/>
          </p:nvPr>
        </p:nvSpPr>
        <p:spPr/>
        <p:txBody>
          <a:bodyPr/>
          <a:lstStyle/>
          <a:p>
            <a:fld id="{B6F15528-21DE-4FAA-801E-634DDDAF4B2B}" type="slidenum">
              <a:rPr lang="ca-ES" smtClean="0"/>
              <a:t>34</a:t>
            </a:fld>
            <a:endParaRPr lang="ca-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3" descr="PORTADA.tiff">
            <a:extLst>
              <a:ext uri="{FF2B5EF4-FFF2-40B4-BE49-F238E27FC236}">
                <a16:creationId xmlns:a16="http://schemas.microsoft.com/office/drawing/2014/main" id="{6CF7C2D1-1169-4746-9718-36E9BD79231D}"/>
              </a:ext>
            </a:extLst>
          </p:cNvPr>
          <p:cNvPicPr>
            <a:picLocks noChangeAspect="1"/>
          </p:cNvPicPr>
          <p:nvPr/>
        </p:nvPicPr>
        <p:blipFill rotWithShape="1">
          <a:blip r:embed="rId2">
            <a:extLst>
              <a:ext uri="{28A0092B-C50C-407E-A947-70E740481C1C}">
                <a14:useLocalDpi xmlns:a14="http://schemas.microsoft.com/office/drawing/2010/main" val="0"/>
              </a:ext>
            </a:extLst>
          </a:blip>
          <a:srcRect t="78580"/>
          <a:stretch/>
        </p:blipFill>
        <p:spPr>
          <a:xfrm>
            <a:off x="0" y="4548838"/>
            <a:ext cx="9144000" cy="1385020"/>
          </a:xfrm>
          <a:prstGeom prst="rect">
            <a:avLst/>
          </a:prstGeom>
        </p:spPr>
      </p:pic>
      <p:sp>
        <p:nvSpPr>
          <p:cNvPr id="12" name="Slide Number Placeholder 11">
            <a:extLst>
              <a:ext uri="{FF2B5EF4-FFF2-40B4-BE49-F238E27FC236}">
                <a16:creationId xmlns:a16="http://schemas.microsoft.com/office/drawing/2014/main" id="{0BA911DF-3E2D-4A4A-9143-13FD6ECD6D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t>4</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sp>
        <p:nvSpPr>
          <p:cNvPr id="13" name="object 13">
            <a:extLst>
              <a:ext uri="{FF2B5EF4-FFF2-40B4-BE49-F238E27FC236}">
                <a16:creationId xmlns:a16="http://schemas.microsoft.com/office/drawing/2014/main" id="{AF7E540E-B3BA-4496-90F4-CECBB3D3807F}"/>
              </a:ext>
            </a:extLst>
          </p:cNvPr>
          <p:cNvSpPr/>
          <p:nvPr/>
        </p:nvSpPr>
        <p:spPr>
          <a:xfrm>
            <a:off x="482676" y="661715"/>
            <a:ext cx="8437726" cy="45719"/>
          </a:xfrm>
          <a:custGeom>
            <a:avLst/>
            <a:gdLst/>
            <a:ahLst/>
            <a:cxnLst/>
            <a:rect l="l" t="t" r="r" b="b"/>
            <a:pathLst>
              <a:path w="4125595">
                <a:moveTo>
                  <a:pt x="0" y="0"/>
                </a:moveTo>
                <a:lnTo>
                  <a:pt x="4125137" y="0"/>
                </a:lnTo>
              </a:path>
            </a:pathLst>
          </a:custGeom>
          <a:ln w="38100">
            <a:solidFill>
              <a:schemeClr val="accent6">
                <a:lumMod val="50000"/>
              </a:schemeClr>
            </a:solidFill>
          </a:ln>
        </p:spPr>
        <p:txBody>
          <a:bodyPr wrap="square" lIns="0" tIns="0" rIns="0" bIns="0" rtlCol="0"/>
          <a:lstStyle/>
          <a:p>
            <a:endParaRPr/>
          </a:p>
        </p:txBody>
      </p:sp>
      <p:sp>
        <p:nvSpPr>
          <p:cNvPr id="14" name="TextBox 13">
            <a:extLst>
              <a:ext uri="{FF2B5EF4-FFF2-40B4-BE49-F238E27FC236}">
                <a16:creationId xmlns:a16="http://schemas.microsoft.com/office/drawing/2014/main" id="{34891A5E-FA93-4006-A8F5-D33862C36500}"/>
              </a:ext>
            </a:extLst>
          </p:cNvPr>
          <p:cNvSpPr txBox="1"/>
          <p:nvPr/>
        </p:nvSpPr>
        <p:spPr>
          <a:xfrm>
            <a:off x="406497" y="339509"/>
            <a:ext cx="5099638" cy="307777"/>
          </a:xfrm>
          <a:prstGeom prst="rect">
            <a:avLst/>
          </a:prstGeom>
          <a:noFill/>
        </p:spPr>
        <p:txBody>
          <a:bodyPr wrap="square" rtlCol="0">
            <a:spAutoFit/>
          </a:bodyPr>
          <a:lstStyle/>
          <a:p>
            <a:r>
              <a:rPr lang="ca-ES" b="1" dirty="0">
                <a:solidFill>
                  <a:schemeClr val="accent6">
                    <a:lumMod val="50000"/>
                  </a:schemeClr>
                </a:solidFill>
                <a:latin typeface="Verdana" panose="020B0604030504040204" pitchFamily="34" charset="0"/>
                <a:ea typeface="Verdana" panose="020B0604030504040204" pitchFamily="34" charset="0"/>
              </a:rPr>
              <a:t>La Agenda Rural de Catalunya: </a:t>
            </a:r>
            <a:r>
              <a:rPr lang="ca-ES" b="1" dirty="0" err="1">
                <a:solidFill>
                  <a:schemeClr val="accent6">
                    <a:lumMod val="50000"/>
                  </a:schemeClr>
                </a:solidFill>
                <a:latin typeface="Verdana" panose="020B0604030504040204" pitchFamily="34" charset="0"/>
                <a:ea typeface="Verdana" panose="020B0604030504040204" pitchFamily="34" charset="0"/>
              </a:rPr>
              <a:t>quien</a:t>
            </a:r>
            <a:r>
              <a:rPr lang="ca-ES" b="1" dirty="0">
                <a:solidFill>
                  <a:schemeClr val="accent6">
                    <a:lumMod val="50000"/>
                  </a:schemeClr>
                </a:solidFill>
                <a:latin typeface="Verdana" panose="020B0604030504040204" pitchFamily="34" charset="0"/>
                <a:ea typeface="Verdana" panose="020B0604030504040204" pitchFamily="34" charset="0"/>
              </a:rPr>
              <a:t> la impulsa?</a:t>
            </a:r>
          </a:p>
        </p:txBody>
      </p:sp>
      <p:graphicFrame>
        <p:nvGraphicFramePr>
          <p:cNvPr id="21" name="Diagrama 20">
            <a:extLst>
              <a:ext uri="{FF2B5EF4-FFF2-40B4-BE49-F238E27FC236}">
                <a16:creationId xmlns:a16="http://schemas.microsoft.com/office/drawing/2014/main" id="{88CB38F8-3B55-4115-BCDB-A5BD77F70F7A}"/>
              </a:ext>
            </a:extLst>
          </p:cNvPr>
          <p:cNvGraphicFramePr/>
          <p:nvPr>
            <p:extLst>
              <p:ext uri="{D42A27DB-BD31-4B8C-83A1-F6EECF244321}">
                <p14:modId xmlns:p14="http://schemas.microsoft.com/office/powerpoint/2010/main" val="243805268"/>
              </p:ext>
            </p:extLst>
          </p:nvPr>
        </p:nvGraphicFramePr>
        <p:xfrm>
          <a:off x="406497" y="870734"/>
          <a:ext cx="8184954" cy="2995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Flecha: a la izquierda y derecha 8">
            <a:extLst>
              <a:ext uri="{FF2B5EF4-FFF2-40B4-BE49-F238E27FC236}">
                <a16:creationId xmlns:a16="http://schemas.microsoft.com/office/drawing/2014/main" id="{34F01676-9D8F-4FDB-8C3B-C403DBAE054A}"/>
              </a:ext>
            </a:extLst>
          </p:cNvPr>
          <p:cNvSpPr/>
          <p:nvPr/>
        </p:nvSpPr>
        <p:spPr>
          <a:xfrm>
            <a:off x="2740236" y="4212200"/>
            <a:ext cx="5533752" cy="198755"/>
          </a:xfrm>
          <a:prstGeom prst="leftRightArrow">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3" name="Rectángulo 2">
            <a:extLst>
              <a:ext uri="{FF2B5EF4-FFF2-40B4-BE49-F238E27FC236}">
                <a16:creationId xmlns:a16="http://schemas.microsoft.com/office/drawing/2014/main" id="{1C9CE347-0BAF-43A4-BFA7-3CBE9C756E07}"/>
              </a:ext>
            </a:extLst>
          </p:cNvPr>
          <p:cNvSpPr/>
          <p:nvPr/>
        </p:nvSpPr>
        <p:spPr>
          <a:xfrm>
            <a:off x="3076520" y="3870023"/>
            <a:ext cx="1677062" cy="325538"/>
          </a:xfrm>
          <a:prstGeom prst="rect">
            <a:avLst/>
          </a:prstGeom>
        </p:spPr>
        <p:txBody>
          <a:bodyPr wrap="none">
            <a:spAutoFit/>
          </a:bodyPr>
          <a:lstStyle/>
          <a:p>
            <a:pPr algn="just">
              <a:lnSpc>
                <a:spcPct val="115000"/>
              </a:lnSpc>
              <a:spcAft>
                <a:spcPts val="800"/>
              </a:spcAft>
              <a:tabLst>
                <a:tab pos="1955800" algn="l"/>
              </a:tabLst>
            </a:pPr>
            <a:r>
              <a:rPr lang="ca-ES" b="1" dirty="0" err="1">
                <a:solidFill>
                  <a:srgbClr val="000000"/>
                </a:solidFill>
                <a:latin typeface="Calibri" panose="020F0502020204030204" pitchFamily="34" charset="0"/>
                <a:ea typeface="SimSun" panose="02010600030101010101" pitchFamily="2" charset="-122"/>
                <a:cs typeface="Calibri" panose="020F0502020204030204" pitchFamily="34" charset="0"/>
              </a:rPr>
              <a:t>Comisión</a:t>
            </a:r>
            <a:r>
              <a:rPr lang="ca-ES" b="1" dirty="0">
                <a:solidFill>
                  <a:srgbClr val="000000"/>
                </a:solidFill>
                <a:latin typeface="Calibri" panose="020F0502020204030204" pitchFamily="34" charset="0"/>
                <a:ea typeface="SimSun" panose="02010600030101010101" pitchFamily="2" charset="-122"/>
                <a:cs typeface="Calibri" panose="020F0502020204030204" pitchFamily="34" charset="0"/>
              </a:rPr>
              <a:t> Redactora</a:t>
            </a:r>
            <a:endParaRPr lang="es-ES" sz="1800"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591842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3" descr="PORTADA.tiff">
            <a:extLst>
              <a:ext uri="{FF2B5EF4-FFF2-40B4-BE49-F238E27FC236}">
                <a16:creationId xmlns:a16="http://schemas.microsoft.com/office/drawing/2014/main" id="{1B65E2C2-1CF6-4119-AAD7-459C87167BAE}"/>
              </a:ext>
            </a:extLst>
          </p:cNvPr>
          <p:cNvPicPr>
            <a:picLocks noChangeAspect="1"/>
          </p:cNvPicPr>
          <p:nvPr/>
        </p:nvPicPr>
        <p:blipFill rotWithShape="1">
          <a:blip r:embed="rId2">
            <a:extLst>
              <a:ext uri="{28A0092B-C50C-407E-A947-70E740481C1C}">
                <a14:useLocalDpi xmlns:a14="http://schemas.microsoft.com/office/drawing/2010/main" val="0"/>
              </a:ext>
            </a:extLst>
          </a:blip>
          <a:srcRect t="78580"/>
          <a:stretch/>
        </p:blipFill>
        <p:spPr>
          <a:xfrm>
            <a:off x="0" y="4548838"/>
            <a:ext cx="9144000" cy="1385020"/>
          </a:xfrm>
          <a:prstGeom prst="rect">
            <a:avLst/>
          </a:prstGeom>
        </p:spPr>
      </p:pic>
      <p:sp>
        <p:nvSpPr>
          <p:cNvPr id="6" name="object 13">
            <a:extLst>
              <a:ext uri="{FF2B5EF4-FFF2-40B4-BE49-F238E27FC236}">
                <a16:creationId xmlns:a16="http://schemas.microsoft.com/office/drawing/2014/main" id="{984BB533-2BD9-4527-8456-8065DA8F8AAD}"/>
              </a:ext>
            </a:extLst>
          </p:cNvPr>
          <p:cNvSpPr/>
          <p:nvPr/>
        </p:nvSpPr>
        <p:spPr>
          <a:xfrm>
            <a:off x="482676" y="661715"/>
            <a:ext cx="8437726" cy="45719"/>
          </a:xfrm>
          <a:custGeom>
            <a:avLst/>
            <a:gdLst/>
            <a:ahLst/>
            <a:cxnLst/>
            <a:rect l="l" t="t" r="r" b="b"/>
            <a:pathLst>
              <a:path w="4125595">
                <a:moveTo>
                  <a:pt x="0" y="0"/>
                </a:moveTo>
                <a:lnTo>
                  <a:pt x="4125137" y="0"/>
                </a:lnTo>
              </a:path>
            </a:pathLst>
          </a:custGeom>
          <a:ln w="38100">
            <a:solidFill>
              <a:schemeClr val="accent6">
                <a:lumMod val="50000"/>
              </a:schemeClr>
            </a:solidFill>
          </a:ln>
        </p:spPr>
        <p:txBody>
          <a:bodyPr wrap="square" lIns="0" tIns="0" rIns="0" bIns="0" rtlCol="0"/>
          <a:lstStyle/>
          <a:p>
            <a:endParaRPr/>
          </a:p>
        </p:txBody>
      </p:sp>
      <p:sp>
        <p:nvSpPr>
          <p:cNvPr id="7" name="TextBox 6">
            <a:extLst>
              <a:ext uri="{FF2B5EF4-FFF2-40B4-BE49-F238E27FC236}">
                <a16:creationId xmlns:a16="http://schemas.microsoft.com/office/drawing/2014/main" id="{F80AB027-5D44-4629-B610-43CE49030D07}"/>
              </a:ext>
            </a:extLst>
          </p:cNvPr>
          <p:cNvSpPr txBox="1"/>
          <p:nvPr/>
        </p:nvSpPr>
        <p:spPr>
          <a:xfrm>
            <a:off x="406496" y="339509"/>
            <a:ext cx="8065961" cy="307777"/>
          </a:xfrm>
          <a:prstGeom prst="rect">
            <a:avLst/>
          </a:prstGeom>
          <a:noFill/>
        </p:spPr>
        <p:txBody>
          <a:bodyPr wrap="square" rtlCol="0">
            <a:spAutoFit/>
          </a:bodyPr>
          <a:lstStyle/>
          <a:p>
            <a:r>
              <a:rPr lang="ca-ES" b="1" dirty="0">
                <a:solidFill>
                  <a:schemeClr val="accent6">
                    <a:lumMod val="50000"/>
                  </a:schemeClr>
                </a:solidFill>
                <a:latin typeface="Verdana" panose="020B0604030504040204" pitchFamily="34" charset="0"/>
                <a:ea typeface="Verdana" panose="020B0604030504040204" pitchFamily="34" charset="0"/>
              </a:rPr>
              <a:t>El </a:t>
            </a:r>
            <a:r>
              <a:rPr lang="ca-ES" b="1" dirty="0" err="1">
                <a:solidFill>
                  <a:schemeClr val="accent6">
                    <a:lumMod val="50000"/>
                  </a:schemeClr>
                </a:solidFill>
                <a:latin typeface="Verdana" panose="020B0604030504040204" pitchFamily="34" charset="0"/>
                <a:ea typeface="Verdana" panose="020B0604030504040204" pitchFamily="34" charset="0"/>
              </a:rPr>
              <a:t>diálogo</a:t>
            </a:r>
            <a:r>
              <a:rPr lang="ca-ES" b="1" dirty="0">
                <a:solidFill>
                  <a:schemeClr val="accent6">
                    <a:lumMod val="50000"/>
                  </a:schemeClr>
                </a:solidFill>
                <a:latin typeface="Verdana" panose="020B0604030504040204" pitchFamily="34" charset="0"/>
                <a:ea typeface="Verdana" panose="020B0604030504040204" pitchFamily="34" charset="0"/>
              </a:rPr>
              <a:t> rural-</a:t>
            </a:r>
            <a:r>
              <a:rPr lang="ca-ES" b="1" dirty="0" err="1">
                <a:solidFill>
                  <a:schemeClr val="accent6">
                    <a:lumMod val="50000"/>
                  </a:schemeClr>
                </a:solidFill>
                <a:latin typeface="Verdana" panose="020B0604030504040204" pitchFamily="34" charset="0"/>
                <a:ea typeface="Verdana" panose="020B0604030504040204" pitchFamily="34" charset="0"/>
              </a:rPr>
              <a:t>urbano</a:t>
            </a:r>
            <a:r>
              <a:rPr lang="ca-ES" b="1" dirty="0">
                <a:solidFill>
                  <a:schemeClr val="accent6">
                    <a:lumMod val="50000"/>
                  </a:schemeClr>
                </a:solidFill>
                <a:latin typeface="Verdana" panose="020B0604030504040204" pitchFamily="34" charset="0"/>
                <a:ea typeface="Verdana" panose="020B0604030504040204" pitchFamily="34" charset="0"/>
              </a:rPr>
              <a:t> (en el </a:t>
            </a:r>
            <a:r>
              <a:rPr lang="ca-ES" b="1" dirty="0" err="1">
                <a:solidFill>
                  <a:schemeClr val="accent6">
                    <a:lumMod val="50000"/>
                  </a:schemeClr>
                </a:solidFill>
                <a:latin typeface="Verdana" panose="020B0604030504040204" pitchFamily="34" charset="0"/>
                <a:ea typeface="Verdana" panose="020B0604030504040204" pitchFamily="34" charset="0"/>
              </a:rPr>
              <a:t>contexto</a:t>
            </a:r>
            <a:r>
              <a:rPr lang="ca-ES" b="1" dirty="0">
                <a:solidFill>
                  <a:schemeClr val="accent6">
                    <a:lumMod val="50000"/>
                  </a:schemeClr>
                </a:solidFill>
                <a:latin typeface="Verdana" panose="020B0604030504040204" pitchFamily="34" charset="0"/>
                <a:ea typeface="Verdana" panose="020B0604030504040204" pitchFamily="34" charset="0"/>
              </a:rPr>
              <a:t> de la Agenda 2030)</a:t>
            </a:r>
          </a:p>
        </p:txBody>
      </p:sp>
      <p:pic>
        <p:nvPicPr>
          <p:cNvPr id="1026" name="Picture 2" descr="Agenda Urbana de Catalunya">
            <a:extLst>
              <a:ext uri="{FF2B5EF4-FFF2-40B4-BE49-F238E27FC236}">
                <a16:creationId xmlns:a16="http://schemas.microsoft.com/office/drawing/2014/main" id="{C2449163-934D-4462-BBD0-7C5AF1F44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635" y="3111909"/>
            <a:ext cx="2383408" cy="8780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38F3F3F-69F9-47EA-980D-58D5F1F8E514}"/>
              </a:ext>
            </a:extLst>
          </p:cNvPr>
          <p:cNvPicPr>
            <a:picLocks noChangeAspect="1"/>
          </p:cNvPicPr>
          <p:nvPr/>
        </p:nvPicPr>
        <p:blipFill>
          <a:blip r:embed="rId4"/>
          <a:stretch>
            <a:fillRect/>
          </a:stretch>
        </p:blipFill>
        <p:spPr>
          <a:xfrm>
            <a:off x="1328278" y="962795"/>
            <a:ext cx="3243722" cy="1608955"/>
          </a:xfrm>
          <a:prstGeom prst="rect">
            <a:avLst/>
          </a:prstGeom>
        </p:spPr>
      </p:pic>
      <p:pic>
        <p:nvPicPr>
          <p:cNvPr id="1028" name="Picture 4">
            <a:extLst>
              <a:ext uri="{FF2B5EF4-FFF2-40B4-BE49-F238E27FC236}">
                <a16:creationId xmlns:a16="http://schemas.microsoft.com/office/drawing/2014/main" id="{41D2FAC9-4297-4108-A9B9-A9BA223F9A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110290"/>
            <a:ext cx="3408414" cy="2294491"/>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4" descr="Texto&#10;&#10;Descripción generada automáticamente">
            <a:extLst>
              <a:ext uri="{FF2B5EF4-FFF2-40B4-BE49-F238E27FC236}">
                <a16:creationId xmlns:a16="http://schemas.microsoft.com/office/drawing/2014/main" id="{7CD71741-6923-4DE1-BD2A-EAAB16350A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5611" y="2684522"/>
            <a:ext cx="2184244" cy="1635347"/>
          </a:xfrm>
          <a:prstGeom prst="rect">
            <a:avLst/>
          </a:prstGeom>
        </p:spPr>
      </p:pic>
      <p:sp>
        <p:nvSpPr>
          <p:cNvPr id="13" name="Arrow: Left-Right-Up 12">
            <a:extLst>
              <a:ext uri="{FF2B5EF4-FFF2-40B4-BE49-F238E27FC236}">
                <a16:creationId xmlns:a16="http://schemas.microsoft.com/office/drawing/2014/main" id="{627C1B90-5B9C-4D85-A016-D3C8DC84CA31}"/>
              </a:ext>
            </a:extLst>
          </p:cNvPr>
          <p:cNvSpPr/>
          <p:nvPr/>
        </p:nvSpPr>
        <p:spPr>
          <a:xfrm>
            <a:off x="4155711" y="2974606"/>
            <a:ext cx="1305232" cy="759098"/>
          </a:xfrm>
          <a:prstGeom prst="leftRightUp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0" name="Slide Number Placeholder 11">
            <a:extLst>
              <a:ext uri="{FF2B5EF4-FFF2-40B4-BE49-F238E27FC236}">
                <a16:creationId xmlns:a16="http://schemas.microsoft.com/office/drawing/2014/main" id="{89DBE222-9724-44A4-B6ED-43589BDE5488}"/>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t>5</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6072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140343-DD2A-4539-8F0C-C28D98A35D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t>6</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sp>
        <p:nvSpPr>
          <p:cNvPr id="5" name="object 13">
            <a:extLst>
              <a:ext uri="{FF2B5EF4-FFF2-40B4-BE49-F238E27FC236}">
                <a16:creationId xmlns:a16="http://schemas.microsoft.com/office/drawing/2014/main" id="{43EBCE8B-878B-40A7-A1BD-425C4971B35E}"/>
              </a:ext>
            </a:extLst>
          </p:cNvPr>
          <p:cNvSpPr/>
          <p:nvPr/>
        </p:nvSpPr>
        <p:spPr>
          <a:xfrm>
            <a:off x="482676" y="661715"/>
            <a:ext cx="8437726" cy="45719"/>
          </a:xfrm>
          <a:custGeom>
            <a:avLst/>
            <a:gdLst/>
            <a:ahLst/>
            <a:cxnLst/>
            <a:rect l="l" t="t" r="r" b="b"/>
            <a:pathLst>
              <a:path w="4125595">
                <a:moveTo>
                  <a:pt x="0" y="0"/>
                </a:moveTo>
                <a:lnTo>
                  <a:pt x="4125137" y="0"/>
                </a:lnTo>
              </a:path>
            </a:pathLst>
          </a:custGeom>
          <a:ln w="38100">
            <a:solidFill>
              <a:schemeClr val="accent6">
                <a:lumMod val="50000"/>
              </a:schemeClr>
            </a:solidFill>
          </a:ln>
        </p:spPr>
        <p:txBody>
          <a:bodyPr wrap="square" lIns="0" tIns="0" rIns="0" bIns="0" rtlCol="0"/>
          <a:lstStyle/>
          <a:p>
            <a:endParaRPr/>
          </a:p>
        </p:txBody>
      </p:sp>
      <p:sp>
        <p:nvSpPr>
          <p:cNvPr id="6" name="TextBox 5">
            <a:extLst>
              <a:ext uri="{FF2B5EF4-FFF2-40B4-BE49-F238E27FC236}">
                <a16:creationId xmlns:a16="http://schemas.microsoft.com/office/drawing/2014/main" id="{0CE305CD-F4B8-4C82-82FD-694E40ACC0CD}"/>
              </a:ext>
            </a:extLst>
          </p:cNvPr>
          <p:cNvSpPr txBox="1"/>
          <p:nvPr/>
        </p:nvSpPr>
        <p:spPr>
          <a:xfrm>
            <a:off x="406497" y="339509"/>
            <a:ext cx="4775124" cy="307777"/>
          </a:xfrm>
          <a:prstGeom prst="rect">
            <a:avLst/>
          </a:prstGeom>
          <a:noFill/>
        </p:spPr>
        <p:txBody>
          <a:bodyPr wrap="square" rtlCol="0">
            <a:spAutoFit/>
          </a:bodyPr>
          <a:lstStyle/>
          <a:p>
            <a:r>
              <a:rPr lang="ca-ES" b="1" dirty="0">
                <a:solidFill>
                  <a:schemeClr val="accent6">
                    <a:lumMod val="50000"/>
                  </a:schemeClr>
                </a:solidFill>
                <a:latin typeface="Verdana" panose="020B0604030504040204" pitchFamily="34" charset="0"/>
                <a:ea typeface="Verdana" panose="020B0604030504040204" pitchFamily="34" charset="0"/>
              </a:rPr>
              <a:t>La Agenda Rural de Catalunya: por </a:t>
            </a:r>
            <a:r>
              <a:rPr lang="ca-ES" b="1" dirty="0" err="1">
                <a:solidFill>
                  <a:schemeClr val="accent6">
                    <a:lumMod val="50000"/>
                  </a:schemeClr>
                </a:solidFill>
                <a:latin typeface="Verdana" panose="020B0604030504040204" pitchFamily="34" charset="0"/>
                <a:ea typeface="Verdana" panose="020B0604030504040204" pitchFamily="34" charset="0"/>
              </a:rPr>
              <a:t>qué</a:t>
            </a:r>
            <a:r>
              <a:rPr lang="ca-ES" b="1" dirty="0">
                <a:solidFill>
                  <a:schemeClr val="accent6">
                    <a:lumMod val="50000"/>
                  </a:schemeClr>
                </a:solidFill>
                <a:latin typeface="Verdana" panose="020B0604030504040204" pitchFamily="34" charset="0"/>
                <a:ea typeface="Verdana" panose="020B0604030504040204" pitchFamily="34" charset="0"/>
              </a:rPr>
              <a:t>?</a:t>
            </a:r>
          </a:p>
        </p:txBody>
      </p:sp>
      <p:sp>
        <p:nvSpPr>
          <p:cNvPr id="9" name="6 CuadroTexto">
            <a:extLst>
              <a:ext uri="{FF2B5EF4-FFF2-40B4-BE49-F238E27FC236}">
                <a16:creationId xmlns:a16="http://schemas.microsoft.com/office/drawing/2014/main" id="{035B66E8-9674-4455-A6B0-BABF3244694B}"/>
              </a:ext>
            </a:extLst>
          </p:cNvPr>
          <p:cNvSpPr txBox="1">
            <a:spLocks noChangeArrowheads="1"/>
          </p:cNvSpPr>
          <p:nvPr/>
        </p:nvSpPr>
        <p:spPr bwMode="auto">
          <a:xfrm>
            <a:off x="343851" y="790924"/>
            <a:ext cx="8437727" cy="3919022"/>
          </a:xfrm>
          <a:prstGeom prst="rect">
            <a:avLst/>
          </a:prstGeom>
          <a:noFill/>
          <a:ln>
            <a:noFill/>
          </a:ln>
        </p:spPr>
        <p:txBody>
          <a:bodyPr wrap="square">
            <a:spAutoFit/>
          </a:bodyPr>
          <a:lstStyle>
            <a:lvl1pPr eaLnBrk="0" hangingPunct="0">
              <a:defRPr sz="2400">
                <a:solidFill>
                  <a:schemeClr val="tx1"/>
                </a:solidFill>
                <a:latin typeface="Arial" pitchFamily="34" charset="0"/>
                <a:ea typeface="MS PGothic" pitchFamily="34" charset="-128"/>
              </a:defRPr>
            </a:lvl1pPr>
            <a:lvl2pPr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342900" indent="-342900">
              <a:spcAft>
                <a:spcPts val="1000"/>
              </a:spcAft>
              <a:buFont typeface="+mj-lt"/>
              <a:buAutoNum type="arabicParenR"/>
            </a:pPr>
            <a:r>
              <a:rPr lang="ca-ES" sz="1400" dirty="0" err="1">
                <a:latin typeface="Verdana" panose="020B0604030504040204" pitchFamily="34" charset="0"/>
                <a:ea typeface="Verdana" panose="020B0604030504040204" pitchFamily="34" charset="0"/>
              </a:rPr>
              <a:t>Mejorar</a:t>
            </a:r>
            <a:r>
              <a:rPr lang="ca-ES" sz="1400" dirty="0">
                <a:latin typeface="Verdana" panose="020B0604030504040204" pitchFamily="34" charset="0"/>
                <a:ea typeface="Verdana" panose="020B0604030504040204" pitchFamily="34" charset="0"/>
              </a:rPr>
              <a:t> la </a:t>
            </a:r>
            <a:r>
              <a:rPr lang="ca-ES" sz="1400" dirty="0" err="1">
                <a:solidFill>
                  <a:schemeClr val="accent6">
                    <a:lumMod val="50000"/>
                  </a:schemeClr>
                </a:solidFill>
                <a:latin typeface="Verdana" panose="020B0604030504040204" pitchFamily="34" charset="0"/>
                <a:ea typeface="Verdana" panose="020B0604030504040204" pitchFamily="34" charset="0"/>
              </a:rPr>
              <a:t>calidad</a:t>
            </a:r>
            <a:r>
              <a:rPr lang="ca-ES" sz="1400" dirty="0">
                <a:solidFill>
                  <a:schemeClr val="accent6">
                    <a:lumMod val="50000"/>
                  </a:schemeClr>
                </a:solidFill>
                <a:latin typeface="Verdana" panose="020B0604030504040204" pitchFamily="34" charset="0"/>
                <a:ea typeface="Verdana" panose="020B0604030504040204" pitchFamily="34" charset="0"/>
              </a:rPr>
              <a:t> de vida </a:t>
            </a:r>
            <a:r>
              <a:rPr lang="ca-ES" sz="1400" dirty="0">
                <a:latin typeface="Verdana" panose="020B0604030504040204" pitchFamily="34" charset="0"/>
                <a:ea typeface="Verdana" panose="020B0604030504040204" pitchFamily="34" charset="0"/>
              </a:rPr>
              <a:t>de los </a:t>
            </a:r>
            <a:r>
              <a:rPr lang="ca-ES" sz="1400" dirty="0" err="1">
                <a:latin typeface="Verdana" panose="020B0604030504040204" pitchFamily="34" charset="0"/>
                <a:ea typeface="Verdana" panose="020B0604030504040204" pitchFamily="34" charset="0"/>
              </a:rPr>
              <a:t>habitantes</a:t>
            </a:r>
            <a:r>
              <a:rPr lang="ca-ES" sz="1400" dirty="0">
                <a:latin typeface="Verdana" panose="020B0604030504040204" pitchFamily="34" charset="0"/>
                <a:ea typeface="Verdana" panose="020B0604030504040204" pitchFamily="34" charset="0"/>
              </a:rPr>
              <a:t> de </a:t>
            </a:r>
            <a:r>
              <a:rPr lang="ca-ES" sz="1400" dirty="0" err="1">
                <a:latin typeface="Verdana" panose="020B0604030504040204" pitchFamily="34" charset="0"/>
                <a:ea typeface="Verdana" panose="020B0604030504040204" pitchFamily="34" charset="0"/>
              </a:rPr>
              <a:t>nuestras</a:t>
            </a:r>
            <a:r>
              <a:rPr lang="ca-ES" sz="1400" dirty="0">
                <a:latin typeface="Verdana" panose="020B0604030504040204" pitchFamily="34" charset="0"/>
                <a:ea typeface="Verdana" panose="020B0604030504040204" pitchFamily="34" charset="0"/>
              </a:rPr>
              <a:t> </a:t>
            </a:r>
            <a:r>
              <a:rPr lang="ca-ES" sz="1400" dirty="0" err="1">
                <a:latin typeface="Verdana" panose="020B0604030504040204" pitchFamily="34" charset="0"/>
                <a:ea typeface="Verdana" panose="020B0604030504040204" pitchFamily="34" charset="0"/>
              </a:rPr>
              <a:t>zonas</a:t>
            </a:r>
            <a:r>
              <a:rPr lang="ca-ES" sz="1400" dirty="0">
                <a:latin typeface="Verdana" panose="020B0604030504040204" pitchFamily="34" charset="0"/>
                <a:ea typeface="Verdana" panose="020B0604030504040204" pitchFamily="34" charset="0"/>
              </a:rPr>
              <a:t> </a:t>
            </a:r>
            <a:r>
              <a:rPr lang="ca-ES" sz="1400" dirty="0" err="1">
                <a:latin typeface="Verdana" panose="020B0604030504040204" pitchFamily="34" charset="0"/>
                <a:ea typeface="Verdana" panose="020B0604030504040204" pitchFamily="34" charset="0"/>
              </a:rPr>
              <a:t>rurales</a:t>
            </a:r>
            <a:r>
              <a:rPr lang="ca-ES" sz="1400" dirty="0">
                <a:latin typeface="Verdana" panose="020B0604030504040204" pitchFamily="34" charset="0"/>
                <a:ea typeface="Verdana" panose="020B0604030504040204" pitchFamily="34" charset="0"/>
              </a:rPr>
              <a:t>.</a:t>
            </a:r>
            <a:endParaRPr lang="es-ES" sz="1400" dirty="0">
              <a:latin typeface="Verdana" panose="020B0604030504040204" pitchFamily="34" charset="0"/>
              <a:ea typeface="Verdana" panose="020B0604030504040204" pitchFamily="34" charset="0"/>
            </a:endParaRPr>
          </a:p>
          <a:p>
            <a:pPr marL="342900" lvl="0" indent="-342900">
              <a:spcAft>
                <a:spcPts val="1000"/>
              </a:spcAft>
              <a:buFont typeface="+mj-lt"/>
              <a:buAutoNum type="arabicParenR"/>
            </a:pPr>
            <a:r>
              <a:rPr lang="ca-ES" sz="1400" dirty="0" err="1">
                <a:latin typeface="Verdana" panose="020B0604030504040204" pitchFamily="34" charset="0"/>
                <a:ea typeface="Verdana" panose="020B0604030504040204" pitchFamily="34" charset="0"/>
              </a:rPr>
              <a:t>Reconectar</a:t>
            </a:r>
            <a:r>
              <a:rPr lang="ca-ES" sz="1400" dirty="0">
                <a:latin typeface="Verdana" panose="020B0604030504040204" pitchFamily="34" charset="0"/>
                <a:ea typeface="Verdana" panose="020B0604030504040204" pitchFamily="34" charset="0"/>
              </a:rPr>
              <a:t> las </a:t>
            </a:r>
            <a:r>
              <a:rPr lang="ca-ES" sz="1400" dirty="0" err="1">
                <a:latin typeface="Verdana" panose="020B0604030504040204" pitchFamily="34" charset="0"/>
                <a:ea typeface="Verdana" panose="020B0604030504040204" pitchFamily="34" charset="0"/>
              </a:rPr>
              <a:t>necesidades</a:t>
            </a:r>
            <a:r>
              <a:rPr lang="ca-ES" sz="1400" dirty="0">
                <a:latin typeface="Verdana" panose="020B0604030504040204" pitchFamily="34" charset="0"/>
                <a:ea typeface="Verdana" panose="020B0604030504040204" pitchFamily="34" charset="0"/>
              </a:rPr>
              <a:t> y </a:t>
            </a:r>
            <a:r>
              <a:rPr lang="ca-ES" sz="1400" dirty="0" err="1">
                <a:solidFill>
                  <a:schemeClr val="accent6">
                    <a:lumMod val="50000"/>
                  </a:schemeClr>
                </a:solidFill>
                <a:latin typeface="Verdana" panose="020B0604030504040204" pitchFamily="34" charset="0"/>
                <a:ea typeface="Verdana" panose="020B0604030504040204" pitchFamily="34" charset="0"/>
              </a:rPr>
              <a:t>realidades</a:t>
            </a:r>
            <a:r>
              <a:rPr lang="ca-ES" sz="1400" dirty="0">
                <a:solidFill>
                  <a:schemeClr val="accent6">
                    <a:lumMod val="50000"/>
                  </a:schemeClr>
                </a:solidFill>
                <a:latin typeface="Verdana" panose="020B0604030504040204" pitchFamily="34" charset="0"/>
                <a:ea typeface="Verdana" panose="020B0604030504040204" pitchFamily="34" charset="0"/>
              </a:rPr>
              <a:t> </a:t>
            </a:r>
            <a:r>
              <a:rPr lang="ca-ES" sz="1400" dirty="0" err="1">
                <a:solidFill>
                  <a:schemeClr val="accent6">
                    <a:lumMod val="50000"/>
                  </a:schemeClr>
                </a:solidFill>
                <a:latin typeface="Verdana" panose="020B0604030504040204" pitchFamily="34" charset="0"/>
                <a:ea typeface="Verdana" panose="020B0604030504040204" pitchFamily="34" charset="0"/>
              </a:rPr>
              <a:t>rurales</a:t>
            </a:r>
            <a:r>
              <a:rPr lang="ca-ES" sz="1400" dirty="0">
                <a:solidFill>
                  <a:schemeClr val="accent6">
                    <a:lumMod val="50000"/>
                  </a:schemeClr>
                </a:solidFill>
                <a:latin typeface="Verdana" panose="020B0604030504040204" pitchFamily="34" charset="0"/>
                <a:ea typeface="Verdana" panose="020B0604030504040204" pitchFamily="34" charset="0"/>
              </a:rPr>
              <a:t> y </a:t>
            </a:r>
            <a:r>
              <a:rPr lang="ca-ES" sz="1400" dirty="0" err="1">
                <a:solidFill>
                  <a:schemeClr val="accent6">
                    <a:lumMod val="50000"/>
                  </a:schemeClr>
                </a:solidFill>
                <a:latin typeface="Verdana" panose="020B0604030504040204" pitchFamily="34" charset="0"/>
                <a:ea typeface="Verdana" panose="020B0604030504040204" pitchFamily="34" charset="0"/>
              </a:rPr>
              <a:t>urbanas</a:t>
            </a:r>
            <a:r>
              <a:rPr lang="ca-ES" sz="1400" dirty="0">
                <a:latin typeface="Verdana" panose="020B0604030504040204" pitchFamily="34" charset="0"/>
                <a:ea typeface="Verdana" panose="020B0604030504040204" pitchFamily="34" charset="0"/>
              </a:rPr>
              <a:t>.</a:t>
            </a:r>
          </a:p>
          <a:p>
            <a:pPr marL="342900" lvl="0" indent="-342900">
              <a:spcAft>
                <a:spcPts val="1000"/>
              </a:spcAft>
              <a:buFont typeface="+mj-lt"/>
              <a:buAutoNum type="arabicParenR"/>
            </a:pPr>
            <a:r>
              <a:rPr lang="ca-ES" sz="1400" dirty="0" err="1">
                <a:latin typeface="Verdana" panose="020B0604030504040204" pitchFamily="34" charset="0"/>
                <a:ea typeface="Verdana" panose="020B0604030504040204" pitchFamily="34" charset="0"/>
              </a:rPr>
              <a:t>Detener</a:t>
            </a:r>
            <a:r>
              <a:rPr lang="ca-ES" sz="1400" dirty="0">
                <a:latin typeface="Verdana" panose="020B0604030504040204" pitchFamily="34" charset="0"/>
                <a:ea typeface="Verdana" panose="020B0604030504040204" pitchFamily="34" charset="0"/>
              </a:rPr>
              <a:t> el </a:t>
            </a:r>
            <a:r>
              <a:rPr lang="ca-ES" sz="1400" dirty="0" err="1">
                <a:latin typeface="Verdana" panose="020B0604030504040204" pitchFamily="34" charset="0"/>
                <a:ea typeface="Verdana" panose="020B0604030504040204" pitchFamily="34" charset="0"/>
              </a:rPr>
              <a:t>proceso</a:t>
            </a:r>
            <a:r>
              <a:rPr lang="ca-ES" sz="1400" dirty="0">
                <a:latin typeface="Verdana" panose="020B0604030504040204" pitchFamily="34" charset="0"/>
                <a:ea typeface="Verdana" panose="020B0604030504040204" pitchFamily="34" charset="0"/>
              </a:rPr>
              <a:t> de </a:t>
            </a:r>
            <a:r>
              <a:rPr lang="ca-ES" sz="1400" dirty="0" err="1">
                <a:solidFill>
                  <a:schemeClr val="accent6">
                    <a:lumMod val="50000"/>
                  </a:schemeClr>
                </a:solidFill>
                <a:latin typeface="Verdana" panose="020B0604030504040204" pitchFamily="34" charset="0"/>
                <a:ea typeface="Verdana" panose="020B0604030504040204" pitchFamily="34" charset="0"/>
              </a:rPr>
              <a:t>despoblamiento</a:t>
            </a:r>
            <a:r>
              <a:rPr lang="ca-ES" sz="1400" dirty="0">
                <a:solidFill>
                  <a:schemeClr val="accent6">
                    <a:lumMod val="50000"/>
                  </a:schemeClr>
                </a:solidFill>
                <a:latin typeface="Verdana" panose="020B0604030504040204" pitchFamily="34" charset="0"/>
                <a:ea typeface="Verdana" panose="020B0604030504040204" pitchFamily="34" charset="0"/>
              </a:rPr>
              <a:t> </a:t>
            </a:r>
            <a:r>
              <a:rPr lang="ca-ES" sz="1400" dirty="0">
                <a:latin typeface="Verdana" panose="020B0604030504040204" pitchFamily="34" charset="0"/>
                <a:ea typeface="Verdana" panose="020B0604030504040204" pitchFamily="34" charset="0"/>
              </a:rPr>
              <a:t>de </a:t>
            </a:r>
            <a:r>
              <a:rPr lang="ca-ES" sz="1400" dirty="0" err="1">
                <a:latin typeface="Verdana" panose="020B0604030504040204" pitchFamily="34" charset="0"/>
                <a:ea typeface="Verdana" panose="020B0604030504040204" pitchFamily="34" charset="0"/>
              </a:rPr>
              <a:t>algunas</a:t>
            </a:r>
            <a:r>
              <a:rPr lang="ca-ES" sz="1400" dirty="0">
                <a:latin typeface="Verdana" panose="020B0604030504040204" pitchFamily="34" charset="0"/>
                <a:ea typeface="Verdana" panose="020B0604030504040204" pitchFamily="34" charset="0"/>
              </a:rPr>
              <a:t> </a:t>
            </a:r>
            <a:r>
              <a:rPr lang="ca-ES" sz="1400" dirty="0" err="1">
                <a:latin typeface="Verdana" panose="020B0604030504040204" pitchFamily="34" charset="0"/>
                <a:ea typeface="Verdana" panose="020B0604030504040204" pitchFamily="34" charset="0"/>
              </a:rPr>
              <a:t>zonas</a:t>
            </a:r>
            <a:r>
              <a:rPr lang="ca-ES" sz="1400" dirty="0">
                <a:latin typeface="Verdana" panose="020B0604030504040204" pitchFamily="34" charset="0"/>
                <a:ea typeface="Verdana" panose="020B0604030504040204" pitchFamily="34" charset="0"/>
              </a:rPr>
              <a:t> </a:t>
            </a:r>
            <a:r>
              <a:rPr lang="ca-ES" sz="1400" dirty="0" err="1">
                <a:latin typeface="Verdana" panose="020B0604030504040204" pitchFamily="34" charset="0"/>
                <a:ea typeface="Verdana" panose="020B0604030504040204" pitchFamily="34" charset="0"/>
              </a:rPr>
              <a:t>rurales</a:t>
            </a:r>
            <a:r>
              <a:rPr lang="ca-ES" sz="1400" dirty="0">
                <a:latin typeface="Verdana" panose="020B0604030504040204" pitchFamily="34" charset="0"/>
                <a:ea typeface="Verdana" panose="020B0604030504040204" pitchFamily="34" charset="0"/>
              </a:rPr>
              <a:t>.</a:t>
            </a:r>
          </a:p>
          <a:p>
            <a:pPr marL="342900" lvl="0" indent="-342900">
              <a:spcAft>
                <a:spcPts val="1000"/>
              </a:spcAft>
              <a:buFont typeface="+mj-lt"/>
              <a:buAutoNum type="arabicParenR"/>
            </a:pPr>
            <a:r>
              <a:rPr lang="ca-ES" sz="1400" dirty="0" err="1">
                <a:latin typeface="Verdana" panose="020B0604030504040204" pitchFamily="34" charset="0"/>
                <a:ea typeface="Verdana" panose="020B0604030504040204" pitchFamily="34" charset="0"/>
              </a:rPr>
              <a:t>Hacer</a:t>
            </a:r>
            <a:r>
              <a:rPr lang="ca-ES" sz="1400" dirty="0">
                <a:latin typeface="Verdana" panose="020B0604030504040204" pitchFamily="34" charset="0"/>
                <a:ea typeface="Verdana" panose="020B0604030504040204" pitchFamily="34" charset="0"/>
              </a:rPr>
              <a:t> </a:t>
            </a:r>
            <a:r>
              <a:rPr lang="ca-ES" sz="1400" dirty="0" err="1">
                <a:latin typeface="Verdana" panose="020B0604030504040204" pitchFamily="34" charset="0"/>
                <a:ea typeface="Verdana" panose="020B0604030504040204" pitchFamily="34" charset="0"/>
              </a:rPr>
              <a:t>frente</a:t>
            </a:r>
            <a:r>
              <a:rPr lang="ca-ES" sz="1400" dirty="0">
                <a:latin typeface="Verdana" panose="020B0604030504040204" pitchFamily="34" charset="0"/>
                <a:ea typeface="Verdana" panose="020B0604030504040204" pitchFamily="34" charset="0"/>
              </a:rPr>
              <a:t> a la </a:t>
            </a:r>
            <a:r>
              <a:rPr lang="ca-ES" sz="1400" dirty="0" err="1">
                <a:solidFill>
                  <a:schemeClr val="accent6">
                    <a:lumMod val="50000"/>
                  </a:schemeClr>
                </a:solidFill>
                <a:latin typeface="Verdana" panose="020B0604030504040204" pitchFamily="34" charset="0"/>
                <a:ea typeface="Verdana" panose="020B0604030504040204" pitchFamily="34" charset="0"/>
              </a:rPr>
              <a:t>emergencia</a:t>
            </a:r>
            <a:r>
              <a:rPr lang="ca-ES" sz="1400" dirty="0">
                <a:solidFill>
                  <a:schemeClr val="accent6">
                    <a:lumMod val="50000"/>
                  </a:schemeClr>
                </a:solidFill>
                <a:latin typeface="Verdana" panose="020B0604030504040204" pitchFamily="34" charset="0"/>
                <a:ea typeface="Verdana" panose="020B0604030504040204" pitchFamily="34" charset="0"/>
              </a:rPr>
              <a:t> </a:t>
            </a:r>
            <a:r>
              <a:rPr lang="ca-ES" sz="1400" dirty="0" err="1">
                <a:solidFill>
                  <a:schemeClr val="accent6">
                    <a:lumMod val="50000"/>
                  </a:schemeClr>
                </a:solidFill>
                <a:latin typeface="Verdana" panose="020B0604030504040204" pitchFamily="34" charset="0"/>
                <a:ea typeface="Verdana" panose="020B0604030504040204" pitchFamily="34" charset="0"/>
              </a:rPr>
              <a:t>climática</a:t>
            </a:r>
            <a:r>
              <a:rPr lang="ca-ES" sz="1400" dirty="0">
                <a:latin typeface="Verdana" panose="020B0604030504040204" pitchFamily="34" charset="0"/>
                <a:ea typeface="Verdana" panose="020B0604030504040204" pitchFamily="34" charset="0"/>
              </a:rPr>
              <a:t>.</a:t>
            </a:r>
            <a:endParaRPr lang="es-ES" sz="1400" i="1" dirty="0">
              <a:latin typeface="Verdana" panose="020B0604030504040204" pitchFamily="34" charset="0"/>
              <a:ea typeface="Verdana" panose="020B0604030504040204" pitchFamily="34" charset="0"/>
            </a:endParaRPr>
          </a:p>
          <a:p>
            <a:pPr marL="342900" lvl="0" indent="-342900">
              <a:spcAft>
                <a:spcPts val="1000"/>
              </a:spcAft>
              <a:buFont typeface="+mj-lt"/>
              <a:buAutoNum type="arabicParenR"/>
            </a:pPr>
            <a:r>
              <a:rPr lang="ca-ES" sz="1400" dirty="0" err="1">
                <a:latin typeface="Verdana" panose="020B0604030504040204" pitchFamily="34" charset="0"/>
                <a:ea typeface="Verdana" panose="020B0604030504040204" pitchFamily="34" charset="0"/>
              </a:rPr>
              <a:t>Garantizar</a:t>
            </a:r>
            <a:r>
              <a:rPr lang="ca-ES" sz="1400" dirty="0">
                <a:latin typeface="Verdana" panose="020B0604030504040204" pitchFamily="34" charset="0"/>
                <a:ea typeface="Verdana" panose="020B0604030504040204" pitchFamily="34" charset="0"/>
              </a:rPr>
              <a:t> los </a:t>
            </a:r>
            <a:r>
              <a:rPr lang="ca-ES" sz="1400" dirty="0" err="1">
                <a:solidFill>
                  <a:schemeClr val="accent6">
                    <a:lumMod val="50000"/>
                  </a:schemeClr>
                </a:solidFill>
                <a:latin typeface="Verdana" panose="020B0604030504040204" pitchFamily="34" charset="0"/>
                <a:ea typeface="Verdana" panose="020B0604030504040204" pitchFamily="34" charset="0"/>
              </a:rPr>
              <a:t>servicios</a:t>
            </a:r>
            <a:r>
              <a:rPr lang="ca-ES" sz="1400" dirty="0">
                <a:solidFill>
                  <a:schemeClr val="accent6">
                    <a:lumMod val="50000"/>
                  </a:schemeClr>
                </a:solidFill>
                <a:latin typeface="Verdana" panose="020B0604030504040204" pitchFamily="34" charset="0"/>
                <a:ea typeface="Verdana" panose="020B0604030504040204" pitchFamily="34" charset="0"/>
              </a:rPr>
              <a:t> </a:t>
            </a:r>
            <a:r>
              <a:rPr lang="ca-ES" sz="1400" dirty="0" err="1">
                <a:solidFill>
                  <a:schemeClr val="accent6">
                    <a:lumMod val="50000"/>
                  </a:schemeClr>
                </a:solidFill>
                <a:latin typeface="Verdana" panose="020B0604030504040204" pitchFamily="34" charset="0"/>
                <a:ea typeface="Verdana" panose="020B0604030504040204" pitchFamily="34" charset="0"/>
              </a:rPr>
              <a:t>ecosistémicos</a:t>
            </a:r>
            <a:r>
              <a:rPr lang="ca-ES" sz="1400" dirty="0">
                <a:solidFill>
                  <a:schemeClr val="accent6">
                    <a:lumMod val="50000"/>
                  </a:schemeClr>
                </a:solidFill>
                <a:latin typeface="Verdana" panose="020B0604030504040204" pitchFamily="34" charset="0"/>
                <a:ea typeface="Verdana" panose="020B0604030504040204" pitchFamily="34" charset="0"/>
              </a:rPr>
              <a:t> </a:t>
            </a:r>
            <a:r>
              <a:rPr lang="ca-ES" sz="1400" dirty="0">
                <a:latin typeface="Verdana" panose="020B0604030504040204" pitchFamily="34" charset="0"/>
                <a:ea typeface="Verdana" panose="020B0604030504040204" pitchFamily="34" charset="0"/>
              </a:rPr>
              <a:t>que </a:t>
            </a:r>
            <a:r>
              <a:rPr lang="ca-ES" sz="1400" dirty="0" err="1">
                <a:latin typeface="Verdana" panose="020B0604030504040204" pitchFamily="34" charset="0"/>
                <a:ea typeface="Verdana" panose="020B0604030504040204" pitchFamily="34" charset="0"/>
              </a:rPr>
              <a:t>oferecen</a:t>
            </a:r>
            <a:r>
              <a:rPr lang="ca-ES" sz="1400" dirty="0">
                <a:latin typeface="Verdana" panose="020B0604030504040204" pitchFamily="34" charset="0"/>
                <a:ea typeface="Verdana" panose="020B0604030504040204" pitchFamily="34" charset="0"/>
              </a:rPr>
              <a:t> los </a:t>
            </a:r>
            <a:r>
              <a:rPr lang="ca-ES" sz="1400" dirty="0" err="1">
                <a:latin typeface="Verdana" panose="020B0604030504040204" pitchFamily="34" charset="0"/>
                <a:ea typeface="Verdana" panose="020B0604030504040204" pitchFamily="34" charset="0"/>
              </a:rPr>
              <a:t>espacios</a:t>
            </a:r>
            <a:r>
              <a:rPr lang="ca-ES" sz="1400" dirty="0">
                <a:latin typeface="Verdana" panose="020B0604030504040204" pitchFamily="34" charset="0"/>
                <a:ea typeface="Verdana" panose="020B0604030504040204" pitchFamily="34" charset="0"/>
              </a:rPr>
              <a:t> </a:t>
            </a:r>
            <a:r>
              <a:rPr lang="ca-ES" sz="1400" dirty="0" err="1">
                <a:latin typeface="Verdana" panose="020B0604030504040204" pitchFamily="34" charset="0"/>
                <a:ea typeface="Verdana" panose="020B0604030504040204" pitchFamily="34" charset="0"/>
              </a:rPr>
              <a:t>naturales</a:t>
            </a:r>
            <a:r>
              <a:rPr lang="ca-ES" sz="1400" dirty="0">
                <a:latin typeface="Verdana" panose="020B0604030504040204" pitchFamily="34" charset="0"/>
                <a:ea typeface="Verdana" panose="020B0604030504040204" pitchFamily="34" charset="0"/>
              </a:rPr>
              <a:t> y la </a:t>
            </a:r>
            <a:r>
              <a:rPr lang="ca-ES" sz="1400" dirty="0" err="1">
                <a:latin typeface="Verdana" panose="020B0604030504040204" pitchFamily="34" charset="0"/>
                <a:ea typeface="Verdana" panose="020B0604030504040204" pitchFamily="34" charset="0"/>
              </a:rPr>
              <a:t>actividad</a:t>
            </a:r>
            <a:r>
              <a:rPr lang="ca-ES" sz="1400" dirty="0">
                <a:latin typeface="Verdana" panose="020B0604030504040204" pitchFamily="34" charset="0"/>
                <a:ea typeface="Verdana" panose="020B0604030504040204" pitchFamily="34" charset="0"/>
              </a:rPr>
              <a:t> </a:t>
            </a:r>
            <a:r>
              <a:rPr lang="ca-ES" sz="1400" dirty="0" err="1">
                <a:latin typeface="Verdana" panose="020B0604030504040204" pitchFamily="34" charset="0"/>
                <a:ea typeface="Verdana" panose="020B0604030504040204" pitchFamily="34" charset="0"/>
              </a:rPr>
              <a:t>agraria</a:t>
            </a:r>
            <a:r>
              <a:rPr lang="ca-ES" sz="1400" dirty="0">
                <a:latin typeface="Verdana" panose="020B0604030504040204" pitchFamily="34" charset="0"/>
                <a:ea typeface="Verdana" panose="020B0604030504040204" pitchFamily="34" charset="0"/>
              </a:rPr>
              <a:t>.</a:t>
            </a:r>
            <a:endParaRPr lang="es-ES" sz="1400" dirty="0">
              <a:latin typeface="Verdana" panose="020B0604030504040204" pitchFamily="34" charset="0"/>
              <a:ea typeface="Verdana" panose="020B0604030504040204" pitchFamily="34" charset="0"/>
            </a:endParaRPr>
          </a:p>
          <a:p>
            <a:pPr marL="342900" lvl="0" indent="-342900">
              <a:spcAft>
                <a:spcPts val="1000"/>
              </a:spcAft>
              <a:buFont typeface="+mj-lt"/>
              <a:buAutoNum type="arabicParenR"/>
            </a:pPr>
            <a:r>
              <a:rPr lang="ca-ES" sz="1400" dirty="0" err="1">
                <a:latin typeface="Verdana" panose="020B0604030504040204" pitchFamily="34" charset="0"/>
                <a:ea typeface="Verdana" panose="020B0604030504040204" pitchFamily="34" charset="0"/>
              </a:rPr>
              <a:t>Desarrollar</a:t>
            </a:r>
            <a:r>
              <a:rPr lang="ca-ES" sz="1400" dirty="0">
                <a:latin typeface="Verdana" panose="020B0604030504040204" pitchFamily="34" charset="0"/>
                <a:ea typeface="Verdana" panose="020B0604030504040204" pitchFamily="34" charset="0"/>
              </a:rPr>
              <a:t> el </a:t>
            </a:r>
            <a:r>
              <a:rPr lang="ca-ES" sz="1400" dirty="0" err="1">
                <a:latin typeface="Verdana" panose="020B0604030504040204" pitchFamily="34" charset="0"/>
                <a:ea typeface="Verdana" panose="020B0604030504040204" pitchFamily="34" charset="0"/>
              </a:rPr>
              <a:t>proceso</a:t>
            </a:r>
            <a:r>
              <a:rPr lang="ca-ES" sz="1400" dirty="0">
                <a:latin typeface="Verdana" panose="020B0604030504040204" pitchFamily="34" charset="0"/>
                <a:ea typeface="Verdana" panose="020B0604030504040204" pitchFamily="34" charset="0"/>
              </a:rPr>
              <a:t> de </a:t>
            </a:r>
            <a:r>
              <a:rPr lang="ca-ES" sz="1400" dirty="0" err="1">
                <a:latin typeface="Verdana" panose="020B0604030504040204" pitchFamily="34" charset="0"/>
                <a:ea typeface="Verdana" panose="020B0604030504040204" pitchFamily="34" charset="0"/>
              </a:rPr>
              <a:t>transición</a:t>
            </a:r>
            <a:r>
              <a:rPr lang="ca-ES" sz="1400" dirty="0">
                <a:latin typeface="Verdana" panose="020B0604030504040204" pitchFamily="34" charset="0"/>
                <a:ea typeface="Verdana" panose="020B0604030504040204" pitchFamily="34" charset="0"/>
              </a:rPr>
              <a:t> ecològica, en especial la </a:t>
            </a:r>
            <a:r>
              <a:rPr lang="ca-ES" sz="1400" dirty="0" err="1">
                <a:solidFill>
                  <a:schemeClr val="accent6">
                    <a:lumMod val="50000"/>
                  </a:schemeClr>
                </a:solidFill>
                <a:latin typeface="Verdana" panose="020B0604030504040204" pitchFamily="34" charset="0"/>
                <a:ea typeface="Verdana" panose="020B0604030504040204" pitchFamily="34" charset="0"/>
              </a:rPr>
              <a:t>transición</a:t>
            </a:r>
            <a:r>
              <a:rPr lang="ca-ES" sz="1400" dirty="0">
                <a:solidFill>
                  <a:schemeClr val="accent6">
                    <a:lumMod val="50000"/>
                  </a:schemeClr>
                </a:solidFill>
                <a:latin typeface="Verdana" panose="020B0604030504040204" pitchFamily="34" charset="0"/>
                <a:ea typeface="Verdana" panose="020B0604030504040204" pitchFamily="34" charset="0"/>
              </a:rPr>
              <a:t> </a:t>
            </a:r>
            <a:r>
              <a:rPr lang="ca-ES" sz="1400" dirty="0" err="1">
                <a:solidFill>
                  <a:schemeClr val="accent6">
                    <a:lumMod val="50000"/>
                  </a:schemeClr>
                </a:solidFill>
                <a:latin typeface="Verdana" panose="020B0604030504040204" pitchFamily="34" charset="0"/>
                <a:ea typeface="Verdana" panose="020B0604030504040204" pitchFamily="34" charset="0"/>
              </a:rPr>
              <a:t>energética</a:t>
            </a:r>
            <a:r>
              <a:rPr lang="ca-ES" sz="1400" dirty="0">
                <a:latin typeface="Verdana" panose="020B0604030504040204" pitchFamily="34" charset="0"/>
                <a:ea typeface="Verdana" panose="020B0604030504040204" pitchFamily="34" charset="0"/>
              </a:rPr>
              <a:t>, </a:t>
            </a:r>
            <a:r>
              <a:rPr lang="ca-ES" sz="1400" dirty="0" err="1">
                <a:latin typeface="Verdana" panose="020B0604030504040204" pitchFamily="34" charset="0"/>
                <a:ea typeface="Verdana" panose="020B0604030504040204" pitchFamily="34" charset="0"/>
              </a:rPr>
              <a:t>distribuida</a:t>
            </a:r>
            <a:r>
              <a:rPr lang="ca-ES" sz="1400" dirty="0">
                <a:latin typeface="Verdana" panose="020B0604030504040204" pitchFamily="34" charset="0"/>
                <a:ea typeface="Verdana" panose="020B0604030504040204" pitchFamily="34" charset="0"/>
              </a:rPr>
              <a:t> y participada.</a:t>
            </a:r>
          </a:p>
          <a:p>
            <a:pPr marL="342900" lvl="0" indent="-342900">
              <a:spcAft>
                <a:spcPts val="1000"/>
              </a:spcAft>
              <a:buFont typeface="+mj-lt"/>
              <a:buAutoNum type="arabicParenR"/>
            </a:pPr>
            <a:r>
              <a:rPr lang="ca-ES" sz="1400" dirty="0" err="1">
                <a:latin typeface="Verdana" panose="020B0604030504040204" pitchFamily="34" charset="0"/>
                <a:ea typeface="Verdana" panose="020B0604030504040204" pitchFamily="34" charset="0"/>
              </a:rPr>
              <a:t>Mejorar</a:t>
            </a:r>
            <a:r>
              <a:rPr lang="ca-ES" sz="1400" dirty="0">
                <a:latin typeface="Verdana" panose="020B0604030504040204" pitchFamily="34" charset="0"/>
                <a:ea typeface="Verdana" panose="020B0604030504040204" pitchFamily="34" charset="0"/>
              </a:rPr>
              <a:t> la </a:t>
            </a:r>
            <a:r>
              <a:rPr lang="ca-ES" sz="1400" dirty="0" err="1">
                <a:solidFill>
                  <a:schemeClr val="accent6">
                    <a:lumMod val="50000"/>
                  </a:schemeClr>
                </a:solidFill>
                <a:latin typeface="Verdana" panose="020B0604030504040204" pitchFamily="34" charset="0"/>
                <a:ea typeface="Verdana" panose="020B0604030504040204" pitchFamily="34" charset="0"/>
              </a:rPr>
              <a:t>competitividad</a:t>
            </a:r>
            <a:r>
              <a:rPr lang="ca-ES" sz="1400" dirty="0">
                <a:solidFill>
                  <a:schemeClr val="accent6">
                    <a:lumMod val="50000"/>
                  </a:schemeClr>
                </a:solidFill>
                <a:latin typeface="Verdana" panose="020B0604030504040204" pitchFamily="34" charset="0"/>
                <a:ea typeface="Verdana" panose="020B0604030504040204" pitchFamily="34" charset="0"/>
              </a:rPr>
              <a:t> empresarial </a:t>
            </a:r>
            <a:r>
              <a:rPr lang="ca-ES" sz="1400" dirty="0">
                <a:latin typeface="Verdana" panose="020B0604030504040204" pitchFamily="34" charset="0"/>
                <a:ea typeface="Verdana" panose="020B0604030504040204" pitchFamily="34" charset="0"/>
              </a:rPr>
              <a:t>rural.</a:t>
            </a:r>
          </a:p>
          <a:p>
            <a:pPr marL="342900" indent="-342900">
              <a:spcAft>
                <a:spcPts val="1000"/>
              </a:spcAft>
              <a:buFont typeface="+mj-lt"/>
              <a:buAutoNum type="arabicParenR"/>
            </a:pPr>
            <a:r>
              <a:rPr lang="ca-ES" sz="1400" dirty="0" err="1">
                <a:latin typeface="Verdana" panose="020B0604030504040204" pitchFamily="34" charset="0"/>
                <a:ea typeface="Verdana" panose="020B0604030504040204" pitchFamily="34" charset="0"/>
              </a:rPr>
              <a:t>Plantear</a:t>
            </a:r>
            <a:r>
              <a:rPr lang="ca-ES" sz="1400" dirty="0">
                <a:latin typeface="Verdana" panose="020B0604030504040204" pitchFamily="34" charset="0"/>
                <a:ea typeface="Verdana" panose="020B0604030504040204" pitchFamily="34" charset="0"/>
              </a:rPr>
              <a:t> </a:t>
            </a:r>
            <a:r>
              <a:rPr lang="ca-ES" sz="1400" dirty="0" err="1">
                <a:solidFill>
                  <a:schemeClr val="accent6">
                    <a:lumMod val="50000"/>
                  </a:schemeClr>
                </a:solidFill>
                <a:latin typeface="Verdana" panose="020B0604030504040204" pitchFamily="34" charset="0"/>
                <a:ea typeface="Verdana" panose="020B0604030504040204" pitchFamily="34" charset="0"/>
              </a:rPr>
              <a:t>sistemas</a:t>
            </a:r>
            <a:r>
              <a:rPr lang="ca-ES" sz="1400" dirty="0">
                <a:solidFill>
                  <a:schemeClr val="accent6">
                    <a:lumMod val="50000"/>
                  </a:schemeClr>
                </a:solidFill>
                <a:latin typeface="Verdana" panose="020B0604030504040204" pitchFamily="34" charset="0"/>
                <a:ea typeface="Verdana" panose="020B0604030504040204" pitchFamily="34" charset="0"/>
              </a:rPr>
              <a:t> de </a:t>
            </a:r>
            <a:r>
              <a:rPr lang="ca-ES" sz="1400" dirty="0" err="1">
                <a:solidFill>
                  <a:schemeClr val="accent6">
                    <a:lumMod val="50000"/>
                  </a:schemeClr>
                </a:solidFill>
                <a:latin typeface="Verdana" panose="020B0604030504040204" pitchFamily="34" charset="0"/>
                <a:ea typeface="Verdana" panose="020B0604030504040204" pitchFamily="34" charset="0"/>
              </a:rPr>
              <a:t>gobernanza</a:t>
            </a:r>
            <a:r>
              <a:rPr lang="ca-ES" sz="1400" dirty="0">
                <a:solidFill>
                  <a:schemeClr val="accent6">
                    <a:lumMod val="50000"/>
                  </a:schemeClr>
                </a:solidFill>
                <a:latin typeface="Verdana" panose="020B0604030504040204" pitchFamily="34" charset="0"/>
                <a:ea typeface="Verdana" panose="020B0604030504040204" pitchFamily="34" charset="0"/>
              </a:rPr>
              <a:t> y custodia </a:t>
            </a:r>
            <a:r>
              <a:rPr lang="ca-ES" sz="1400" dirty="0">
                <a:latin typeface="Verdana" panose="020B0604030504040204" pitchFamily="34" charset="0"/>
                <a:ea typeface="Verdana" panose="020B0604030504040204" pitchFamily="34" charset="0"/>
              </a:rPr>
              <a:t>del </a:t>
            </a:r>
            <a:r>
              <a:rPr lang="ca-ES" sz="1400" dirty="0" err="1">
                <a:latin typeface="Verdana" panose="020B0604030504040204" pitchFamily="34" charset="0"/>
                <a:ea typeface="Verdana" panose="020B0604030504040204" pitchFamily="34" charset="0"/>
              </a:rPr>
              <a:t>Gobierno</a:t>
            </a:r>
            <a:r>
              <a:rPr lang="ca-ES" sz="1400" dirty="0">
                <a:latin typeface="Verdana" panose="020B0604030504040204" pitchFamily="34" charset="0"/>
                <a:ea typeface="Verdana" panose="020B0604030504040204" pitchFamily="34" charset="0"/>
              </a:rPr>
              <a:t> que faciliten la </a:t>
            </a:r>
            <a:r>
              <a:rPr lang="ca-ES" sz="1400" dirty="0" err="1">
                <a:latin typeface="Verdana" panose="020B0604030504040204" pitchFamily="34" charset="0"/>
                <a:ea typeface="Verdana" panose="020B0604030504040204" pitchFamily="34" charset="0"/>
              </a:rPr>
              <a:t>transversalidad</a:t>
            </a:r>
            <a:r>
              <a:rPr lang="ca-ES" sz="1400" dirty="0">
                <a:latin typeface="Verdana" panose="020B0604030504040204" pitchFamily="34" charset="0"/>
                <a:ea typeface="Verdana" panose="020B0604030504040204" pitchFamily="34" charset="0"/>
              </a:rPr>
              <a:t> y </a:t>
            </a:r>
            <a:r>
              <a:rPr lang="ca-ES" sz="1400" dirty="0" err="1">
                <a:latin typeface="Verdana" panose="020B0604030504040204" pitchFamily="34" charset="0"/>
                <a:ea typeface="Verdana" panose="020B0604030504040204" pitchFamily="34" charset="0"/>
              </a:rPr>
              <a:t>tengan</a:t>
            </a:r>
            <a:r>
              <a:rPr lang="ca-ES" sz="1400" dirty="0">
                <a:latin typeface="Verdana" panose="020B0604030504040204" pitchFamily="34" charset="0"/>
                <a:ea typeface="Verdana" panose="020B0604030504040204" pitchFamily="34" charset="0"/>
              </a:rPr>
              <a:t> en </a:t>
            </a:r>
            <a:r>
              <a:rPr lang="ca-ES" sz="1400" dirty="0" err="1">
                <a:latin typeface="Verdana" panose="020B0604030504040204" pitchFamily="34" charset="0"/>
                <a:ea typeface="Verdana" panose="020B0604030504040204" pitchFamily="34" charset="0"/>
              </a:rPr>
              <a:t>cuenta</a:t>
            </a:r>
            <a:r>
              <a:rPr lang="ca-ES" sz="1400" dirty="0">
                <a:latin typeface="Verdana" panose="020B0604030504040204" pitchFamily="34" charset="0"/>
                <a:ea typeface="Verdana" panose="020B0604030504040204" pitchFamily="34" charset="0"/>
              </a:rPr>
              <a:t> las </a:t>
            </a:r>
            <a:r>
              <a:rPr lang="ca-ES" sz="1400" dirty="0" err="1">
                <a:latin typeface="Verdana" panose="020B0604030504040204" pitchFamily="34" charset="0"/>
                <a:ea typeface="Verdana" panose="020B0604030504040204" pitchFamily="34" charset="0"/>
              </a:rPr>
              <a:t>ruralidades</a:t>
            </a:r>
            <a:r>
              <a:rPr lang="ca-ES" sz="1400" dirty="0">
                <a:latin typeface="Verdana" panose="020B0604030504040204" pitchFamily="34" charset="0"/>
                <a:ea typeface="Verdana" panose="020B0604030504040204" pitchFamily="34" charset="0"/>
              </a:rPr>
              <a:t>.</a:t>
            </a:r>
            <a:endParaRPr lang="es-ES" sz="1400" dirty="0">
              <a:latin typeface="Verdana" panose="020B0604030504040204" pitchFamily="34" charset="0"/>
              <a:ea typeface="Verdana" panose="020B0604030504040204" pitchFamily="34" charset="0"/>
            </a:endParaRPr>
          </a:p>
          <a:p>
            <a:pPr marL="342900" lvl="0" indent="-342900">
              <a:spcAft>
                <a:spcPts val="1000"/>
              </a:spcAft>
              <a:buFont typeface="+mj-lt"/>
              <a:buAutoNum type="arabicParenR"/>
            </a:pPr>
            <a:r>
              <a:rPr lang="ca-ES" sz="1400" dirty="0" err="1">
                <a:latin typeface="Verdana" panose="020B0604030504040204" pitchFamily="34" charset="0"/>
                <a:ea typeface="Verdana" panose="020B0604030504040204" pitchFamily="34" charset="0"/>
              </a:rPr>
              <a:t>Garantizar</a:t>
            </a:r>
            <a:r>
              <a:rPr lang="ca-ES" sz="1400" dirty="0">
                <a:latin typeface="Verdana" panose="020B0604030504040204" pitchFamily="34" charset="0"/>
                <a:ea typeface="Verdana" panose="020B0604030504040204" pitchFamily="34" charset="0"/>
              </a:rPr>
              <a:t> que los </a:t>
            </a:r>
            <a:r>
              <a:rPr lang="ca-ES" sz="1400" dirty="0">
                <a:solidFill>
                  <a:schemeClr val="accent6">
                    <a:lumMod val="50000"/>
                  </a:schemeClr>
                </a:solidFill>
                <a:latin typeface="Verdana" panose="020B0604030504040204" pitchFamily="34" charset="0"/>
                <a:ea typeface="Verdana" panose="020B0604030504040204" pitchFamily="34" charset="0"/>
              </a:rPr>
              <a:t>Fondos </a:t>
            </a:r>
            <a:r>
              <a:rPr lang="ca-ES" sz="1400" dirty="0" err="1">
                <a:solidFill>
                  <a:schemeClr val="accent6">
                    <a:lumMod val="50000"/>
                  </a:schemeClr>
                </a:solidFill>
                <a:latin typeface="Verdana" panose="020B0604030504040204" pitchFamily="34" charset="0"/>
                <a:ea typeface="Verdana" panose="020B0604030504040204" pitchFamily="34" charset="0"/>
              </a:rPr>
              <a:t>Europeos</a:t>
            </a:r>
            <a:r>
              <a:rPr lang="ca-ES" sz="1400" dirty="0">
                <a:solidFill>
                  <a:schemeClr val="accent6">
                    <a:lumMod val="50000"/>
                  </a:schemeClr>
                </a:solidFill>
                <a:latin typeface="Verdana" panose="020B0604030504040204" pitchFamily="34" charset="0"/>
                <a:ea typeface="Verdana" panose="020B0604030504040204" pitchFamily="34" charset="0"/>
              </a:rPr>
              <a:t> </a:t>
            </a:r>
            <a:r>
              <a:rPr lang="ca-ES" sz="1400" dirty="0" err="1">
                <a:latin typeface="Verdana" panose="020B0604030504040204" pitchFamily="34" charset="0"/>
                <a:ea typeface="Verdana" panose="020B0604030504040204" pitchFamily="34" charset="0"/>
              </a:rPr>
              <a:t>tendrán</a:t>
            </a:r>
            <a:r>
              <a:rPr lang="ca-ES" sz="1400" dirty="0">
                <a:latin typeface="Verdana" panose="020B0604030504040204" pitchFamily="34" charset="0"/>
                <a:ea typeface="Verdana" panose="020B0604030504040204" pitchFamily="34" charset="0"/>
              </a:rPr>
              <a:t> en </a:t>
            </a:r>
            <a:r>
              <a:rPr lang="ca-ES" sz="1400" dirty="0" err="1">
                <a:latin typeface="Verdana" panose="020B0604030504040204" pitchFamily="34" charset="0"/>
                <a:ea typeface="Verdana" panose="020B0604030504040204" pitchFamily="34" charset="0"/>
              </a:rPr>
              <a:t>cuenta</a:t>
            </a:r>
            <a:r>
              <a:rPr lang="ca-ES" sz="1400" dirty="0">
                <a:latin typeface="Verdana" panose="020B0604030504040204" pitchFamily="34" charset="0"/>
                <a:ea typeface="Verdana" panose="020B0604030504040204" pitchFamily="34" charset="0"/>
              </a:rPr>
              <a:t> las </a:t>
            </a:r>
            <a:r>
              <a:rPr lang="ca-ES" sz="1400" dirty="0" err="1">
                <a:latin typeface="Verdana" panose="020B0604030504040204" pitchFamily="34" charset="0"/>
                <a:ea typeface="Verdana" panose="020B0604030504040204" pitchFamily="34" charset="0"/>
              </a:rPr>
              <a:t>necesidades</a:t>
            </a:r>
            <a:r>
              <a:rPr lang="ca-ES" sz="1400" dirty="0">
                <a:latin typeface="Verdana" panose="020B0604030504040204" pitchFamily="34" charset="0"/>
                <a:ea typeface="Verdana" panose="020B0604030504040204" pitchFamily="34" charset="0"/>
              </a:rPr>
              <a:t> y </a:t>
            </a:r>
            <a:r>
              <a:rPr lang="ca-ES" sz="1400" dirty="0" err="1">
                <a:latin typeface="Verdana" panose="020B0604030504040204" pitchFamily="34" charset="0"/>
                <a:ea typeface="Verdana" panose="020B0604030504040204" pitchFamily="34" charset="0"/>
              </a:rPr>
              <a:t>urgencias</a:t>
            </a:r>
            <a:r>
              <a:rPr lang="ca-ES" sz="1400" dirty="0">
                <a:latin typeface="Verdana" panose="020B0604030504040204" pitchFamily="34" charset="0"/>
                <a:ea typeface="Verdana" panose="020B0604030504040204" pitchFamily="34" charset="0"/>
              </a:rPr>
              <a:t> del mundo rural.</a:t>
            </a:r>
          </a:p>
        </p:txBody>
      </p:sp>
      <p:pic>
        <p:nvPicPr>
          <p:cNvPr id="7" name="Imagen 3" descr="PORTADA.tiff">
            <a:extLst>
              <a:ext uri="{FF2B5EF4-FFF2-40B4-BE49-F238E27FC236}">
                <a16:creationId xmlns:a16="http://schemas.microsoft.com/office/drawing/2014/main" id="{C3DE2EC5-1946-4969-A4CA-FBE57740B99B}"/>
              </a:ext>
            </a:extLst>
          </p:cNvPr>
          <p:cNvPicPr>
            <a:picLocks noChangeAspect="1"/>
          </p:cNvPicPr>
          <p:nvPr/>
        </p:nvPicPr>
        <p:blipFill rotWithShape="1">
          <a:blip r:embed="rId2">
            <a:extLst>
              <a:ext uri="{28A0092B-C50C-407E-A947-70E740481C1C}">
                <a14:useLocalDpi xmlns:a14="http://schemas.microsoft.com/office/drawing/2010/main" val="0"/>
              </a:ext>
            </a:extLst>
          </a:blip>
          <a:srcRect t="78580"/>
          <a:stretch/>
        </p:blipFill>
        <p:spPr>
          <a:xfrm>
            <a:off x="0" y="4619188"/>
            <a:ext cx="9144000" cy="1169576"/>
          </a:xfrm>
          <a:prstGeom prst="rect">
            <a:avLst/>
          </a:prstGeom>
        </p:spPr>
      </p:pic>
      <p:sp>
        <p:nvSpPr>
          <p:cNvPr id="8" name="Slide Number Placeholder 11">
            <a:extLst>
              <a:ext uri="{FF2B5EF4-FFF2-40B4-BE49-F238E27FC236}">
                <a16:creationId xmlns:a16="http://schemas.microsoft.com/office/drawing/2014/main" id="{38F765C7-2342-40D1-9DDC-A49FE569498C}"/>
              </a:ext>
            </a:extLst>
          </p:cNvPr>
          <p:cNvSpPr txBox="1">
            <a:spLocks/>
          </p:cNvSpPr>
          <p:nvPr/>
        </p:nvSpPr>
        <p:spPr>
          <a:xfrm>
            <a:off x="8624858" y="48156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pPr/>
              <a:t>6</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0917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29A2F2-1A39-4FE5-B9D5-155B61644F3A}"/>
              </a:ext>
            </a:extLst>
          </p:cNvPr>
          <p:cNvSpPr txBox="1"/>
          <p:nvPr/>
        </p:nvSpPr>
        <p:spPr>
          <a:xfrm>
            <a:off x="2525851" y="725980"/>
            <a:ext cx="3445092" cy="3354765"/>
          </a:xfrm>
          <a:prstGeom prst="rect">
            <a:avLst/>
          </a:prstGeom>
          <a:noFill/>
          <a:ln>
            <a:solidFill>
              <a:schemeClr val="accent6">
                <a:lumMod val="50000"/>
              </a:schemeClr>
            </a:solidFill>
          </a:ln>
        </p:spPr>
        <p:txBody>
          <a:bodyPr wrap="square">
            <a:spAutoFit/>
          </a:bodyPr>
          <a:lstStyle/>
          <a:p>
            <a:pPr algn="l">
              <a:spcBef>
                <a:spcPts val="600"/>
              </a:spcBef>
            </a:pPr>
            <a:r>
              <a:rPr lang="en-US" b="1" i="0" dirty="0">
                <a:solidFill>
                  <a:schemeClr val="accent6">
                    <a:lumMod val="50000"/>
                  </a:schemeClr>
                </a:solidFill>
                <a:effectLst/>
                <a:latin typeface="Verdana" panose="020B0604030504040204" pitchFamily="34" charset="0"/>
                <a:ea typeface="Verdana" panose="020B0604030504040204" pitchFamily="34" charset="0"/>
              </a:rPr>
              <a:t>A long-term vision for the EU’s rural areas</a:t>
            </a:r>
          </a:p>
          <a:p>
            <a:pPr algn="l"/>
            <a:endParaRPr lang="en-US" b="1" dirty="0">
              <a:solidFill>
                <a:schemeClr val="accent6">
                  <a:lumMod val="50000"/>
                </a:schemeClr>
              </a:solidFill>
              <a:latin typeface="Verdana" panose="020B0604030504040204" pitchFamily="34" charset="0"/>
              <a:ea typeface="Verdana" panose="020B0604030504040204" pitchFamily="34" charset="0"/>
            </a:endParaRPr>
          </a:p>
          <a:p>
            <a:pPr algn="l"/>
            <a:endParaRPr lang="en-US" b="1" i="0" dirty="0">
              <a:solidFill>
                <a:schemeClr val="accent6">
                  <a:lumMod val="50000"/>
                </a:schemeClr>
              </a:solidFill>
              <a:effectLst/>
              <a:latin typeface="Verdana" panose="020B0604030504040204" pitchFamily="34" charset="0"/>
              <a:ea typeface="Verdana" panose="020B0604030504040204" pitchFamily="34" charset="0"/>
            </a:endParaRPr>
          </a:p>
          <a:p>
            <a:pPr algn="l"/>
            <a:endParaRPr lang="en-US" b="1" dirty="0">
              <a:solidFill>
                <a:schemeClr val="accent6">
                  <a:lumMod val="50000"/>
                </a:schemeClr>
              </a:solidFill>
              <a:latin typeface="Verdana" panose="020B0604030504040204" pitchFamily="34" charset="0"/>
              <a:ea typeface="Verdana" panose="020B0604030504040204" pitchFamily="34" charset="0"/>
            </a:endParaRPr>
          </a:p>
          <a:p>
            <a:pPr algn="l"/>
            <a:endParaRPr lang="en-US" b="1" i="0" dirty="0">
              <a:solidFill>
                <a:schemeClr val="accent6">
                  <a:lumMod val="50000"/>
                </a:schemeClr>
              </a:solidFill>
              <a:effectLst/>
              <a:latin typeface="Verdana" panose="020B0604030504040204" pitchFamily="34" charset="0"/>
              <a:ea typeface="Verdana" panose="020B0604030504040204" pitchFamily="34" charset="0"/>
            </a:endParaRPr>
          </a:p>
          <a:p>
            <a:pPr algn="l"/>
            <a:endParaRPr lang="en-US" b="1" dirty="0">
              <a:solidFill>
                <a:schemeClr val="accent6">
                  <a:lumMod val="50000"/>
                </a:schemeClr>
              </a:solidFill>
              <a:latin typeface="Verdana" panose="020B0604030504040204" pitchFamily="34" charset="0"/>
              <a:ea typeface="Verdana" panose="020B0604030504040204" pitchFamily="34" charset="0"/>
            </a:endParaRPr>
          </a:p>
          <a:p>
            <a:pPr algn="l"/>
            <a:endParaRPr lang="en-US" b="1" i="0" dirty="0">
              <a:solidFill>
                <a:schemeClr val="accent6">
                  <a:lumMod val="50000"/>
                </a:schemeClr>
              </a:solidFill>
              <a:effectLst/>
              <a:latin typeface="Verdana" panose="020B0604030504040204" pitchFamily="34" charset="0"/>
              <a:ea typeface="Verdana" panose="020B0604030504040204" pitchFamily="34" charset="0"/>
            </a:endParaRPr>
          </a:p>
          <a:p>
            <a:pPr algn="l"/>
            <a:endParaRPr lang="en-US" b="1" dirty="0">
              <a:solidFill>
                <a:schemeClr val="accent6">
                  <a:lumMod val="50000"/>
                </a:schemeClr>
              </a:solidFill>
              <a:latin typeface="Verdana" panose="020B0604030504040204" pitchFamily="34" charset="0"/>
              <a:ea typeface="Verdana" panose="020B0604030504040204" pitchFamily="34" charset="0"/>
            </a:endParaRPr>
          </a:p>
          <a:p>
            <a:pPr algn="l"/>
            <a:endParaRPr lang="en-US" b="1" i="0" dirty="0">
              <a:solidFill>
                <a:schemeClr val="accent6">
                  <a:lumMod val="50000"/>
                </a:schemeClr>
              </a:solidFill>
              <a:effectLst/>
              <a:latin typeface="Verdana" panose="020B0604030504040204" pitchFamily="34" charset="0"/>
              <a:ea typeface="Verdana" panose="020B0604030504040204" pitchFamily="34" charset="0"/>
            </a:endParaRPr>
          </a:p>
          <a:p>
            <a:pPr algn="l"/>
            <a:endParaRPr lang="en-US" b="1" dirty="0">
              <a:solidFill>
                <a:schemeClr val="accent6">
                  <a:lumMod val="50000"/>
                </a:schemeClr>
              </a:solidFill>
              <a:latin typeface="Verdana" panose="020B0604030504040204" pitchFamily="34" charset="0"/>
              <a:ea typeface="Verdana" panose="020B0604030504040204" pitchFamily="34" charset="0"/>
            </a:endParaRPr>
          </a:p>
          <a:p>
            <a:pPr algn="l"/>
            <a:endParaRPr lang="en-US" b="1" i="0" dirty="0">
              <a:solidFill>
                <a:schemeClr val="accent6">
                  <a:lumMod val="50000"/>
                </a:schemeClr>
              </a:solidFill>
              <a:effectLst/>
              <a:latin typeface="Verdana" panose="020B0604030504040204" pitchFamily="34" charset="0"/>
              <a:ea typeface="Verdana" panose="020B0604030504040204" pitchFamily="34" charset="0"/>
            </a:endParaRPr>
          </a:p>
          <a:p>
            <a:pPr algn="l"/>
            <a:endParaRPr lang="en-US" b="1" dirty="0">
              <a:solidFill>
                <a:schemeClr val="accent6">
                  <a:lumMod val="50000"/>
                </a:schemeClr>
              </a:solidFill>
              <a:latin typeface="Verdana" panose="020B0604030504040204" pitchFamily="34" charset="0"/>
              <a:ea typeface="Verdana" panose="020B0604030504040204" pitchFamily="34" charset="0"/>
            </a:endParaRPr>
          </a:p>
          <a:p>
            <a:pPr algn="l"/>
            <a:endParaRPr lang="en-US" b="1" dirty="0">
              <a:solidFill>
                <a:schemeClr val="accent6">
                  <a:lumMod val="50000"/>
                </a:schemeClr>
              </a:solidFill>
              <a:latin typeface="Verdana" panose="020B0604030504040204" pitchFamily="34" charset="0"/>
              <a:ea typeface="Verdana" panose="020B0604030504040204" pitchFamily="34" charset="0"/>
            </a:endParaRPr>
          </a:p>
          <a:p>
            <a:pPr algn="l"/>
            <a:endParaRPr lang="en-US" sz="800" dirty="0">
              <a:solidFill>
                <a:schemeClr val="accent6">
                  <a:lumMod val="50000"/>
                </a:schemeClr>
              </a:solidFill>
              <a:latin typeface="Verdana" panose="020B0604030504040204" pitchFamily="34" charset="0"/>
              <a:ea typeface="Verdana" panose="020B0604030504040204" pitchFamily="34" charset="0"/>
            </a:endParaRPr>
          </a:p>
          <a:p>
            <a:pPr algn="l"/>
            <a:endParaRPr lang="en-US" sz="800" dirty="0">
              <a:solidFill>
                <a:schemeClr val="accent6">
                  <a:lumMod val="50000"/>
                </a:schemeClr>
              </a:solidFill>
              <a:latin typeface="Verdana" panose="020B0604030504040204" pitchFamily="34" charset="0"/>
              <a:ea typeface="Verdana" panose="020B0604030504040204" pitchFamily="34" charset="0"/>
            </a:endParaRPr>
          </a:p>
        </p:txBody>
      </p:sp>
      <p:pic>
        <p:nvPicPr>
          <p:cNvPr id="14" name="Imagen 3" descr="PORTADA.tiff">
            <a:extLst>
              <a:ext uri="{FF2B5EF4-FFF2-40B4-BE49-F238E27FC236}">
                <a16:creationId xmlns:a16="http://schemas.microsoft.com/office/drawing/2014/main" id="{117A81E0-22D7-4708-9C8E-81436A41092B}"/>
              </a:ext>
            </a:extLst>
          </p:cNvPr>
          <p:cNvPicPr>
            <a:picLocks noChangeAspect="1"/>
          </p:cNvPicPr>
          <p:nvPr/>
        </p:nvPicPr>
        <p:blipFill rotWithShape="1">
          <a:blip r:embed="rId2">
            <a:extLst>
              <a:ext uri="{28A0092B-C50C-407E-A947-70E740481C1C}">
                <a14:useLocalDpi xmlns:a14="http://schemas.microsoft.com/office/drawing/2010/main" val="0"/>
              </a:ext>
            </a:extLst>
          </a:blip>
          <a:srcRect t="78580"/>
          <a:stretch/>
        </p:blipFill>
        <p:spPr>
          <a:xfrm>
            <a:off x="0" y="4403744"/>
            <a:ext cx="9144000" cy="1385020"/>
          </a:xfrm>
          <a:prstGeom prst="rect">
            <a:avLst/>
          </a:prstGeom>
        </p:spPr>
      </p:pic>
      <p:sp>
        <p:nvSpPr>
          <p:cNvPr id="4" name="Slide Number Placeholder 3">
            <a:extLst>
              <a:ext uri="{FF2B5EF4-FFF2-40B4-BE49-F238E27FC236}">
                <a16:creationId xmlns:a16="http://schemas.microsoft.com/office/drawing/2014/main" id="{1A140343-DD2A-4539-8F0C-C28D98A35D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t>7</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sp>
        <p:nvSpPr>
          <p:cNvPr id="5" name="object 13">
            <a:extLst>
              <a:ext uri="{FF2B5EF4-FFF2-40B4-BE49-F238E27FC236}">
                <a16:creationId xmlns:a16="http://schemas.microsoft.com/office/drawing/2014/main" id="{43EBCE8B-878B-40A7-A1BD-425C4971B35E}"/>
              </a:ext>
            </a:extLst>
          </p:cNvPr>
          <p:cNvSpPr/>
          <p:nvPr/>
        </p:nvSpPr>
        <p:spPr>
          <a:xfrm>
            <a:off x="482676" y="661715"/>
            <a:ext cx="8437726" cy="45719"/>
          </a:xfrm>
          <a:custGeom>
            <a:avLst/>
            <a:gdLst/>
            <a:ahLst/>
            <a:cxnLst/>
            <a:rect l="l" t="t" r="r" b="b"/>
            <a:pathLst>
              <a:path w="4125595">
                <a:moveTo>
                  <a:pt x="0" y="0"/>
                </a:moveTo>
                <a:lnTo>
                  <a:pt x="4125137" y="0"/>
                </a:lnTo>
              </a:path>
            </a:pathLst>
          </a:custGeom>
          <a:ln w="38100">
            <a:solidFill>
              <a:schemeClr val="accent6">
                <a:lumMod val="50000"/>
              </a:schemeClr>
            </a:solidFill>
          </a:ln>
        </p:spPr>
        <p:txBody>
          <a:bodyPr wrap="square" lIns="0" tIns="0" rIns="0" bIns="0" rtlCol="0"/>
          <a:lstStyle/>
          <a:p>
            <a:endParaRPr/>
          </a:p>
        </p:txBody>
      </p:sp>
      <p:sp>
        <p:nvSpPr>
          <p:cNvPr id="6" name="TextBox 5">
            <a:extLst>
              <a:ext uri="{FF2B5EF4-FFF2-40B4-BE49-F238E27FC236}">
                <a16:creationId xmlns:a16="http://schemas.microsoft.com/office/drawing/2014/main" id="{0CE305CD-F4B8-4C82-82FD-694E40ACC0CD}"/>
              </a:ext>
            </a:extLst>
          </p:cNvPr>
          <p:cNvSpPr txBox="1"/>
          <p:nvPr/>
        </p:nvSpPr>
        <p:spPr>
          <a:xfrm>
            <a:off x="406496" y="339509"/>
            <a:ext cx="8065961" cy="307777"/>
          </a:xfrm>
          <a:prstGeom prst="rect">
            <a:avLst/>
          </a:prstGeom>
          <a:noFill/>
        </p:spPr>
        <p:txBody>
          <a:bodyPr wrap="square" rtlCol="0">
            <a:spAutoFit/>
          </a:bodyPr>
          <a:lstStyle/>
          <a:p>
            <a:r>
              <a:rPr lang="ca-ES" b="1" dirty="0">
                <a:solidFill>
                  <a:schemeClr val="accent6">
                    <a:lumMod val="50000"/>
                  </a:schemeClr>
                </a:solidFill>
                <a:latin typeface="Verdana" panose="020B0604030504040204" pitchFamily="34" charset="0"/>
                <a:ea typeface="Verdana" panose="020B0604030504040204" pitchFamily="34" charset="0"/>
              </a:rPr>
              <a:t>La Agenda Rural Catalana: una iniciativa con </a:t>
            </a:r>
            <a:r>
              <a:rPr lang="ca-ES" b="1" dirty="0" err="1">
                <a:solidFill>
                  <a:schemeClr val="accent6">
                    <a:lumMod val="50000"/>
                  </a:schemeClr>
                </a:solidFill>
                <a:latin typeface="Verdana" panose="020B0604030504040204" pitchFamily="34" charset="0"/>
                <a:ea typeface="Verdana" panose="020B0604030504040204" pitchFamily="34" charset="0"/>
              </a:rPr>
              <a:t>referencias</a:t>
            </a:r>
            <a:r>
              <a:rPr lang="ca-ES" b="1" dirty="0">
                <a:solidFill>
                  <a:schemeClr val="accent6">
                    <a:lumMod val="50000"/>
                  </a:schemeClr>
                </a:solidFill>
                <a:latin typeface="Verdana" panose="020B0604030504040204" pitchFamily="34" charset="0"/>
                <a:ea typeface="Verdana" panose="020B0604030504040204" pitchFamily="34" charset="0"/>
              </a:rPr>
              <a:t> </a:t>
            </a:r>
            <a:r>
              <a:rPr lang="ca-ES" b="1" dirty="0" err="1">
                <a:solidFill>
                  <a:schemeClr val="accent6">
                    <a:lumMod val="50000"/>
                  </a:schemeClr>
                </a:solidFill>
                <a:latin typeface="Verdana" panose="020B0604030504040204" pitchFamily="34" charset="0"/>
                <a:ea typeface="Verdana" panose="020B0604030504040204" pitchFamily="34" charset="0"/>
              </a:rPr>
              <a:t>europeas</a:t>
            </a:r>
            <a:r>
              <a:rPr lang="ca-ES" b="1" dirty="0">
                <a:solidFill>
                  <a:schemeClr val="accent6">
                    <a:lumMod val="50000"/>
                  </a:schemeClr>
                </a:solidFill>
                <a:latin typeface="Verdana" panose="020B0604030504040204" pitchFamily="34" charset="0"/>
                <a:ea typeface="Verdana" panose="020B0604030504040204" pitchFamily="34" charset="0"/>
              </a:rPr>
              <a:t> y </a:t>
            </a:r>
            <a:r>
              <a:rPr lang="ca-ES" b="1" dirty="0" err="1">
                <a:solidFill>
                  <a:schemeClr val="accent6">
                    <a:lumMod val="50000"/>
                  </a:schemeClr>
                </a:solidFill>
                <a:latin typeface="Verdana" panose="020B0604030504040204" pitchFamily="34" charset="0"/>
                <a:ea typeface="Verdana" panose="020B0604030504040204" pitchFamily="34" charset="0"/>
              </a:rPr>
              <a:t>estatales</a:t>
            </a:r>
            <a:endParaRPr lang="ca-ES" b="1" dirty="0">
              <a:solidFill>
                <a:schemeClr val="accent6">
                  <a:lumMod val="50000"/>
                </a:schemeClr>
              </a:solidFill>
              <a:latin typeface="Verdana" panose="020B0604030504040204" pitchFamily="34" charset="0"/>
              <a:ea typeface="Verdana" panose="020B0604030504040204" pitchFamily="34" charset="0"/>
            </a:endParaRPr>
          </a:p>
        </p:txBody>
      </p:sp>
      <p:pic>
        <p:nvPicPr>
          <p:cNvPr id="7" name="Picture 2" descr="Long-term vision rural area">
            <a:extLst>
              <a:ext uri="{FF2B5EF4-FFF2-40B4-BE49-F238E27FC236}">
                <a16:creationId xmlns:a16="http://schemas.microsoft.com/office/drawing/2014/main" id="{2FDC7806-492F-4F7C-B708-4296AD952E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4552" y="1779033"/>
            <a:ext cx="3226595" cy="188944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Shape 12">
            <a:extLst>
              <a:ext uri="{FF2B5EF4-FFF2-40B4-BE49-F238E27FC236}">
                <a16:creationId xmlns:a16="http://schemas.microsoft.com/office/drawing/2014/main" id="{3BA82016-112C-4914-95A9-63B4C9A6D689}"/>
              </a:ext>
            </a:extLst>
          </p:cNvPr>
          <p:cNvSpPr/>
          <p:nvPr/>
        </p:nvSpPr>
        <p:spPr>
          <a:xfrm>
            <a:off x="612058" y="1091772"/>
            <a:ext cx="1539469" cy="957134"/>
          </a:xfrm>
          <a:custGeom>
            <a:avLst/>
            <a:gdLst>
              <a:gd name="connsiteX0" fmla="*/ 0 w 1793811"/>
              <a:gd name="connsiteY0" fmla="*/ 896906 h 1793811"/>
              <a:gd name="connsiteX1" fmla="*/ 896906 w 1793811"/>
              <a:gd name="connsiteY1" fmla="*/ 0 h 1793811"/>
              <a:gd name="connsiteX2" fmla="*/ 1793812 w 1793811"/>
              <a:gd name="connsiteY2" fmla="*/ 896906 h 1793811"/>
              <a:gd name="connsiteX3" fmla="*/ 896906 w 1793811"/>
              <a:gd name="connsiteY3" fmla="*/ 1793812 h 1793811"/>
              <a:gd name="connsiteX4" fmla="*/ 0 w 1793811"/>
              <a:gd name="connsiteY4" fmla="*/ 896906 h 1793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3811" h="1793811">
                <a:moveTo>
                  <a:pt x="0" y="896906"/>
                </a:moveTo>
                <a:cubicBezTo>
                  <a:pt x="0" y="401558"/>
                  <a:pt x="401558" y="0"/>
                  <a:pt x="896906" y="0"/>
                </a:cubicBezTo>
                <a:cubicBezTo>
                  <a:pt x="1392254" y="0"/>
                  <a:pt x="1793812" y="401558"/>
                  <a:pt x="1793812" y="896906"/>
                </a:cubicBezTo>
                <a:cubicBezTo>
                  <a:pt x="1793812" y="1392254"/>
                  <a:pt x="1392254" y="1793812"/>
                  <a:pt x="896906" y="1793812"/>
                </a:cubicBezTo>
                <a:cubicBezTo>
                  <a:pt x="401558" y="1793812"/>
                  <a:pt x="0" y="1392254"/>
                  <a:pt x="0" y="896906"/>
                </a:cubicBez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283018" tIns="283018" rIns="283018" bIns="283018" numCol="1" spcCol="1270" anchor="ctr" anchorCtr="0">
            <a:noAutofit/>
          </a:bodyPr>
          <a:lstStyle/>
          <a:p>
            <a:pPr marL="0" lvl="0" indent="0" algn="ctr" defTabSz="711200">
              <a:lnSpc>
                <a:spcPct val="90000"/>
              </a:lnSpc>
              <a:spcBef>
                <a:spcPct val="0"/>
              </a:spcBef>
              <a:spcAft>
                <a:spcPct val="35000"/>
              </a:spcAft>
              <a:buNone/>
            </a:pPr>
            <a:r>
              <a:rPr lang="ca-ES" b="1" kern="1200" dirty="0">
                <a:latin typeface="Verdana" panose="020B0604030504040204" pitchFamily="34" charset="0"/>
                <a:ea typeface="Verdana" panose="020B0604030504040204" pitchFamily="34" charset="0"/>
              </a:rPr>
              <a:t>Cork 2.0</a:t>
            </a:r>
          </a:p>
          <a:p>
            <a:pPr marL="0" lvl="0" indent="0" algn="ctr" defTabSz="711200">
              <a:lnSpc>
                <a:spcPct val="90000"/>
              </a:lnSpc>
              <a:spcBef>
                <a:spcPct val="0"/>
              </a:spcBef>
              <a:spcAft>
                <a:spcPct val="35000"/>
              </a:spcAft>
              <a:buNone/>
            </a:pPr>
            <a:r>
              <a:rPr lang="ca-ES" b="1" kern="1200" dirty="0">
                <a:latin typeface="Verdana" panose="020B0604030504040204" pitchFamily="34" charset="0"/>
                <a:ea typeface="Verdana" panose="020B0604030504040204" pitchFamily="34" charset="0"/>
              </a:rPr>
              <a:t>2016</a:t>
            </a:r>
          </a:p>
        </p:txBody>
      </p:sp>
      <p:sp>
        <p:nvSpPr>
          <p:cNvPr id="15" name="Freeform: Shape 14">
            <a:extLst>
              <a:ext uri="{FF2B5EF4-FFF2-40B4-BE49-F238E27FC236}">
                <a16:creationId xmlns:a16="http://schemas.microsoft.com/office/drawing/2014/main" id="{1EB5D6A1-13B2-4A27-8EAC-621FE95B8572}"/>
              </a:ext>
            </a:extLst>
          </p:cNvPr>
          <p:cNvSpPr/>
          <p:nvPr/>
        </p:nvSpPr>
        <p:spPr>
          <a:xfrm>
            <a:off x="609120" y="2806823"/>
            <a:ext cx="1653562" cy="1017243"/>
          </a:xfrm>
          <a:custGeom>
            <a:avLst/>
            <a:gdLst>
              <a:gd name="connsiteX0" fmla="*/ 0 w 1793811"/>
              <a:gd name="connsiteY0" fmla="*/ 896906 h 1793811"/>
              <a:gd name="connsiteX1" fmla="*/ 896906 w 1793811"/>
              <a:gd name="connsiteY1" fmla="*/ 0 h 1793811"/>
              <a:gd name="connsiteX2" fmla="*/ 1793812 w 1793811"/>
              <a:gd name="connsiteY2" fmla="*/ 896906 h 1793811"/>
              <a:gd name="connsiteX3" fmla="*/ 896906 w 1793811"/>
              <a:gd name="connsiteY3" fmla="*/ 1793812 h 1793811"/>
              <a:gd name="connsiteX4" fmla="*/ 0 w 1793811"/>
              <a:gd name="connsiteY4" fmla="*/ 896906 h 1793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3811" h="1793811">
                <a:moveTo>
                  <a:pt x="0" y="896906"/>
                </a:moveTo>
                <a:cubicBezTo>
                  <a:pt x="0" y="401558"/>
                  <a:pt x="401558" y="0"/>
                  <a:pt x="896906" y="0"/>
                </a:cubicBezTo>
                <a:cubicBezTo>
                  <a:pt x="1392254" y="0"/>
                  <a:pt x="1793812" y="401558"/>
                  <a:pt x="1793812" y="896906"/>
                </a:cubicBezTo>
                <a:cubicBezTo>
                  <a:pt x="1793812" y="1392254"/>
                  <a:pt x="1392254" y="1793812"/>
                  <a:pt x="896906" y="1793812"/>
                </a:cubicBezTo>
                <a:cubicBezTo>
                  <a:pt x="401558" y="1793812"/>
                  <a:pt x="0" y="1392254"/>
                  <a:pt x="0" y="896906"/>
                </a:cubicBezTo>
                <a:close/>
              </a:path>
            </a:pathLst>
          </a:custGeom>
          <a:noFill/>
          <a:ln>
            <a:solidFill>
              <a:schemeClr val="accent6">
                <a:lumMod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84288" tIns="284288" rIns="284288" bIns="284288" numCol="1" spcCol="1270" anchor="ctr" anchorCtr="0">
            <a:noAutofit/>
          </a:bodyPr>
          <a:lstStyle/>
          <a:p>
            <a:pPr marL="0" lvl="0" indent="0" algn="ctr" defTabSz="755650">
              <a:lnSpc>
                <a:spcPct val="90000"/>
              </a:lnSpc>
              <a:spcBef>
                <a:spcPct val="0"/>
              </a:spcBef>
              <a:spcAft>
                <a:spcPct val="35000"/>
              </a:spcAft>
              <a:buNone/>
            </a:pPr>
            <a:r>
              <a:rPr lang="ca-ES" sz="1100" b="1" kern="1200" dirty="0">
                <a:solidFill>
                  <a:schemeClr val="accent6">
                    <a:lumMod val="50000"/>
                  </a:schemeClr>
                </a:solidFill>
                <a:latin typeface="Verdana" panose="020B0604030504040204" pitchFamily="34" charset="0"/>
                <a:ea typeface="Verdana" panose="020B0604030504040204" pitchFamily="34" charset="0"/>
              </a:rPr>
              <a:t>Parlament Europeu: </a:t>
            </a:r>
            <a:r>
              <a:rPr lang="ca-ES" sz="1100" b="1" kern="1200" dirty="0" err="1">
                <a:solidFill>
                  <a:schemeClr val="accent6">
                    <a:lumMod val="50000"/>
                  </a:schemeClr>
                </a:solidFill>
                <a:latin typeface="Verdana" panose="020B0604030504040204" pitchFamily="34" charset="0"/>
                <a:ea typeface="Verdana" panose="020B0604030504040204" pitchFamily="34" charset="0"/>
              </a:rPr>
              <a:t>hacia</a:t>
            </a:r>
            <a:r>
              <a:rPr lang="ca-ES" sz="1100" b="1" kern="1200" dirty="0">
                <a:solidFill>
                  <a:schemeClr val="accent6">
                    <a:lumMod val="50000"/>
                  </a:schemeClr>
                </a:solidFill>
                <a:latin typeface="Verdana" panose="020B0604030504040204" pitchFamily="34" charset="0"/>
                <a:ea typeface="Verdana" panose="020B0604030504040204" pitchFamily="34" charset="0"/>
              </a:rPr>
              <a:t> una agenda rural europea (2018)</a:t>
            </a:r>
          </a:p>
        </p:txBody>
      </p:sp>
      <p:sp>
        <p:nvSpPr>
          <p:cNvPr id="16" name="Arrow: Curved Right 15">
            <a:extLst>
              <a:ext uri="{FF2B5EF4-FFF2-40B4-BE49-F238E27FC236}">
                <a16:creationId xmlns:a16="http://schemas.microsoft.com/office/drawing/2014/main" id="{A873BF0F-C2E3-456F-9D3A-588686E9A88C}"/>
              </a:ext>
            </a:extLst>
          </p:cNvPr>
          <p:cNvSpPr/>
          <p:nvPr/>
        </p:nvSpPr>
        <p:spPr>
          <a:xfrm>
            <a:off x="79285" y="1396289"/>
            <a:ext cx="505662" cy="1946391"/>
          </a:xfrm>
          <a:prstGeom prst="curved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8" name="TextBox 17">
            <a:extLst>
              <a:ext uri="{FF2B5EF4-FFF2-40B4-BE49-F238E27FC236}">
                <a16:creationId xmlns:a16="http://schemas.microsoft.com/office/drawing/2014/main" id="{78E171E1-53A6-48A4-B083-8C6C0F2922CA}"/>
              </a:ext>
            </a:extLst>
          </p:cNvPr>
          <p:cNvSpPr txBox="1"/>
          <p:nvPr/>
        </p:nvSpPr>
        <p:spPr>
          <a:xfrm>
            <a:off x="2638581" y="1231296"/>
            <a:ext cx="3738523" cy="477054"/>
          </a:xfrm>
          <a:prstGeom prst="rect">
            <a:avLst/>
          </a:prstGeom>
          <a:noFill/>
        </p:spPr>
        <p:txBody>
          <a:bodyPr wrap="square">
            <a:spAutoFit/>
          </a:bodyPr>
          <a:lstStyle/>
          <a:p>
            <a:r>
              <a:rPr lang="en-US" sz="1250" i="1" dirty="0">
                <a:solidFill>
                  <a:srgbClr val="404040"/>
                </a:solidFill>
                <a:effectLst/>
                <a:latin typeface="Verdana" panose="020B0604030504040204" pitchFamily="34" charset="0"/>
                <a:ea typeface="Verdana" panose="020B0604030504040204" pitchFamily="34" charset="0"/>
              </a:rPr>
              <a:t>“Stronger, connected, resilient and prosperous rural areas by 2040”.</a:t>
            </a:r>
            <a:endParaRPr lang="ca-ES" sz="1250" i="1" dirty="0">
              <a:latin typeface="Verdana" panose="020B0604030504040204" pitchFamily="34" charset="0"/>
              <a:ea typeface="Verdana" panose="020B0604030504040204" pitchFamily="34" charset="0"/>
            </a:endParaRPr>
          </a:p>
        </p:txBody>
      </p:sp>
      <p:sp>
        <p:nvSpPr>
          <p:cNvPr id="22" name="Arrow: Right 21">
            <a:extLst>
              <a:ext uri="{FF2B5EF4-FFF2-40B4-BE49-F238E27FC236}">
                <a16:creationId xmlns:a16="http://schemas.microsoft.com/office/drawing/2014/main" id="{17B5A31E-95F0-45F2-A327-2D07CF6961DB}"/>
              </a:ext>
            </a:extLst>
          </p:cNvPr>
          <p:cNvSpPr/>
          <p:nvPr/>
        </p:nvSpPr>
        <p:spPr>
          <a:xfrm>
            <a:off x="2048167" y="2177687"/>
            <a:ext cx="391380" cy="407445"/>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3" name="TextBox 22">
            <a:extLst>
              <a:ext uri="{FF2B5EF4-FFF2-40B4-BE49-F238E27FC236}">
                <a16:creationId xmlns:a16="http://schemas.microsoft.com/office/drawing/2014/main" id="{32AA97B6-76C1-4DCE-9167-D7B24AEE3B7B}"/>
              </a:ext>
            </a:extLst>
          </p:cNvPr>
          <p:cNvSpPr txBox="1"/>
          <p:nvPr/>
        </p:nvSpPr>
        <p:spPr>
          <a:xfrm>
            <a:off x="2664758" y="3727018"/>
            <a:ext cx="3306185" cy="292388"/>
          </a:xfrm>
          <a:prstGeom prst="rect">
            <a:avLst/>
          </a:prstGeom>
          <a:noFill/>
        </p:spPr>
        <p:txBody>
          <a:bodyPr wrap="square" rtlCol="0">
            <a:spAutoFit/>
          </a:bodyPr>
          <a:lstStyle/>
          <a:p>
            <a:pPr>
              <a:spcAft>
                <a:spcPts val="1200"/>
              </a:spcAft>
            </a:pPr>
            <a:r>
              <a:rPr lang="ca-ES" sz="1300" dirty="0" err="1">
                <a:latin typeface="Verdana" panose="020B0604030504040204" pitchFamily="34" charset="0"/>
                <a:ea typeface="Verdana" panose="020B0604030504040204" pitchFamily="34" charset="0"/>
              </a:rPr>
              <a:t>The</a:t>
            </a:r>
            <a:r>
              <a:rPr lang="ca-ES" sz="1300" dirty="0">
                <a:latin typeface="Verdana" panose="020B0604030504040204" pitchFamily="34" charset="0"/>
                <a:ea typeface="Verdana" panose="020B0604030504040204" pitchFamily="34" charset="0"/>
              </a:rPr>
              <a:t> Rural </a:t>
            </a:r>
            <a:r>
              <a:rPr lang="ca-ES" sz="1300" dirty="0" err="1">
                <a:latin typeface="Verdana" panose="020B0604030504040204" pitchFamily="34" charset="0"/>
                <a:ea typeface="Verdana" panose="020B0604030504040204" pitchFamily="34" charset="0"/>
              </a:rPr>
              <a:t>Pact</a:t>
            </a:r>
            <a:r>
              <a:rPr lang="ca-ES" sz="1300" dirty="0">
                <a:latin typeface="Verdana" panose="020B0604030504040204" pitchFamily="34" charset="0"/>
                <a:ea typeface="Verdana" panose="020B0604030504040204" pitchFamily="34" charset="0"/>
              </a:rPr>
              <a:t> / EU Rural </a:t>
            </a:r>
            <a:r>
              <a:rPr lang="ca-ES" sz="1300" dirty="0" err="1">
                <a:latin typeface="Verdana" panose="020B0604030504040204" pitchFamily="34" charset="0"/>
                <a:ea typeface="Verdana" panose="020B0604030504040204" pitchFamily="34" charset="0"/>
              </a:rPr>
              <a:t>Action</a:t>
            </a:r>
            <a:r>
              <a:rPr lang="ca-ES" sz="1300" dirty="0">
                <a:latin typeface="Verdana" panose="020B0604030504040204" pitchFamily="34" charset="0"/>
                <a:ea typeface="Verdana" panose="020B0604030504040204" pitchFamily="34" charset="0"/>
              </a:rPr>
              <a:t> </a:t>
            </a:r>
            <a:r>
              <a:rPr lang="ca-ES" sz="1300" dirty="0" err="1">
                <a:latin typeface="Verdana" panose="020B0604030504040204" pitchFamily="34" charset="0"/>
                <a:ea typeface="Verdana" panose="020B0604030504040204" pitchFamily="34" charset="0"/>
              </a:rPr>
              <a:t>Plan</a:t>
            </a:r>
            <a:endParaRPr lang="ca-ES" sz="1300" dirty="0">
              <a:latin typeface="Verdana" panose="020B0604030504040204" pitchFamily="34" charset="0"/>
              <a:ea typeface="Verdana" panose="020B0604030504040204" pitchFamily="34" charset="0"/>
            </a:endParaRPr>
          </a:p>
        </p:txBody>
      </p:sp>
      <p:pic>
        <p:nvPicPr>
          <p:cNvPr id="3" name="Imatge 2">
            <a:extLst>
              <a:ext uri="{FF2B5EF4-FFF2-40B4-BE49-F238E27FC236}">
                <a16:creationId xmlns:a16="http://schemas.microsoft.com/office/drawing/2014/main" id="{4F28760E-2CC3-4B59-97AB-93F036ABCF06}"/>
              </a:ext>
            </a:extLst>
          </p:cNvPr>
          <p:cNvPicPr>
            <a:picLocks noChangeAspect="1"/>
          </p:cNvPicPr>
          <p:nvPr/>
        </p:nvPicPr>
        <p:blipFill rotWithShape="1">
          <a:blip r:embed="rId4"/>
          <a:srcRect l="50000" t="27247" r="19334" b="17672"/>
          <a:stretch/>
        </p:blipFill>
        <p:spPr>
          <a:xfrm>
            <a:off x="6045586" y="1210382"/>
            <a:ext cx="3067505" cy="1810835"/>
          </a:xfrm>
          <a:prstGeom prst="rect">
            <a:avLst/>
          </a:prstGeom>
        </p:spPr>
      </p:pic>
      <p:sp>
        <p:nvSpPr>
          <p:cNvPr id="17" name="Arrow: Curved Right 15">
            <a:extLst>
              <a:ext uri="{FF2B5EF4-FFF2-40B4-BE49-F238E27FC236}">
                <a16:creationId xmlns:a16="http://schemas.microsoft.com/office/drawing/2014/main" id="{7C6F08BE-F489-4655-8AA1-A50C506143E7}"/>
              </a:ext>
            </a:extLst>
          </p:cNvPr>
          <p:cNvSpPr/>
          <p:nvPr/>
        </p:nvSpPr>
        <p:spPr>
          <a:xfrm rot="15441859">
            <a:off x="6336343" y="3158325"/>
            <a:ext cx="505662" cy="976901"/>
          </a:xfrm>
          <a:prstGeom prst="curved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Tree>
    <p:extLst>
      <p:ext uri="{BB962C8B-B14F-4D97-AF65-F5344CB8AC3E}">
        <p14:creationId xmlns:p14="http://schemas.microsoft.com/office/powerpoint/2010/main" val="3005994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140343-DD2A-4539-8F0C-C28D98A35D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t>8</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sp>
        <p:nvSpPr>
          <p:cNvPr id="5" name="object 13">
            <a:extLst>
              <a:ext uri="{FF2B5EF4-FFF2-40B4-BE49-F238E27FC236}">
                <a16:creationId xmlns:a16="http://schemas.microsoft.com/office/drawing/2014/main" id="{43EBCE8B-878B-40A7-A1BD-425C4971B35E}"/>
              </a:ext>
            </a:extLst>
          </p:cNvPr>
          <p:cNvSpPr/>
          <p:nvPr/>
        </p:nvSpPr>
        <p:spPr>
          <a:xfrm>
            <a:off x="482676" y="661715"/>
            <a:ext cx="8437726" cy="45719"/>
          </a:xfrm>
          <a:custGeom>
            <a:avLst/>
            <a:gdLst/>
            <a:ahLst/>
            <a:cxnLst/>
            <a:rect l="l" t="t" r="r" b="b"/>
            <a:pathLst>
              <a:path w="4125595">
                <a:moveTo>
                  <a:pt x="0" y="0"/>
                </a:moveTo>
                <a:lnTo>
                  <a:pt x="4125137" y="0"/>
                </a:lnTo>
              </a:path>
            </a:pathLst>
          </a:custGeom>
          <a:ln w="38100">
            <a:solidFill>
              <a:schemeClr val="accent6">
                <a:lumMod val="50000"/>
              </a:schemeClr>
            </a:solidFill>
          </a:ln>
        </p:spPr>
        <p:txBody>
          <a:bodyPr wrap="square" lIns="0" tIns="0" rIns="0" bIns="0" rtlCol="0"/>
          <a:lstStyle/>
          <a:p>
            <a:endParaRPr/>
          </a:p>
        </p:txBody>
      </p:sp>
      <p:sp>
        <p:nvSpPr>
          <p:cNvPr id="6" name="TextBox 5">
            <a:extLst>
              <a:ext uri="{FF2B5EF4-FFF2-40B4-BE49-F238E27FC236}">
                <a16:creationId xmlns:a16="http://schemas.microsoft.com/office/drawing/2014/main" id="{0CE305CD-F4B8-4C82-82FD-694E40ACC0CD}"/>
              </a:ext>
            </a:extLst>
          </p:cNvPr>
          <p:cNvSpPr txBox="1"/>
          <p:nvPr/>
        </p:nvSpPr>
        <p:spPr>
          <a:xfrm>
            <a:off x="406496" y="339509"/>
            <a:ext cx="8065961" cy="307777"/>
          </a:xfrm>
          <a:prstGeom prst="rect">
            <a:avLst/>
          </a:prstGeom>
          <a:noFill/>
        </p:spPr>
        <p:txBody>
          <a:bodyPr wrap="square" rtlCol="0">
            <a:spAutoFit/>
          </a:bodyPr>
          <a:lstStyle/>
          <a:p>
            <a:r>
              <a:rPr lang="ca-ES" b="1" dirty="0">
                <a:solidFill>
                  <a:schemeClr val="accent6">
                    <a:lumMod val="50000"/>
                  </a:schemeClr>
                </a:solidFill>
                <a:latin typeface="Verdana" panose="020B0604030504040204" pitchFamily="34" charset="0"/>
                <a:ea typeface="Verdana" panose="020B0604030504040204" pitchFamily="34" charset="0"/>
              </a:rPr>
              <a:t>El </a:t>
            </a:r>
            <a:r>
              <a:rPr lang="ca-ES" b="1" dirty="0" err="1">
                <a:solidFill>
                  <a:schemeClr val="accent6">
                    <a:lumMod val="50000"/>
                  </a:schemeClr>
                </a:solidFill>
                <a:latin typeface="Verdana" panose="020B0604030504040204" pitchFamily="34" charset="0"/>
                <a:ea typeface="Verdana" panose="020B0604030504040204" pitchFamily="34" charset="0"/>
              </a:rPr>
              <a:t>referente</a:t>
            </a:r>
            <a:r>
              <a:rPr lang="ca-ES" b="1" dirty="0">
                <a:solidFill>
                  <a:schemeClr val="accent6">
                    <a:lumMod val="50000"/>
                  </a:schemeClr>
                </a:solidFill>
                <a:latin typeface="Verdana" panose="020B0604030504040204" pitchFamily="34" charset="0"/>
                <a:ea typeface="Verdana" panose="020B0604030504040204" pitchFamily="34" charset="0"/>
              </a:rPr>
              <a:t> de la Agenda rural francesa</a:t>
            </a:r>
          </a:p>
        </p:txBody>
      </p:sp>
      <p:graphicFrame>
        <p:nvGraphicFramePr>
          <p:cNvPr id="7" name="Diagrama 8">
            <a:extLst>
              <a:ext uri="{FF2B5EF4-FFF2-40B4-BE49-F238E27FC236}">
                <a16:creationId xmlns:a16="http://schemas.microsoft.com/office/drawing/2014/main" id="{9B88C3E0-A3D9-414C-BA7A-4DF6FE8B7861}"/>
              </a:ext>
            </a:extLst>
          </p:cNvPr>
          <p:cNvGraphicFramePr/>
          <p:nvPr>
            <p:extLst>
              <p:ext uri="{D42A27DB-BD31-4B8C-83A1-F6EECF244321}">
                <p14:modId xmlns:p14="http://schemas.microsoft.com/office/powerpoint/2010/main" val="1174632336"/>
              </p:ext>
            </p:extLst>
          </p:nvPr>
        </p:nvGraphicFramePr>
        <p:xfrm>
          <a:off x="466088" y="1185574"/>
          <a:ext cx="8211824" cy="3282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5C7ED298-D022-4AB4-A606-3A0B85295534}"/>
              </a:ext>
            </a:extLst>
          </p:cNvPr>
          <p:cNvSpPr txBox="1"/>
          <p:nvPr/>
        </p:nvSpPr>
        <p:spPr>
          <a:xfrm>
            <a:off x="410583" y="1071447"/>
            <a:ext cx="8509819" cy="523220"/>
          </a:xfrm>
          <a:prstGeom prst="rect">
            <a:avLst/>
          </a:prstGeom>
          <a:noFill/>
        </p:spPr>
        <p:txBody>
          <a:bodyPr wrap="square">
            <a:spAutoFit/>
          </a:bodyPr>
          <a:lstStyle/>
          <a:p>
            <a:r>
              <a:rPr lang="ca-ES" altLang="es-ES" dirty="0">
                <a:latin typeface="Verdana" panose="020B0604030504040204" pitchFamily="34" charset="0"/>
                <a:ea typeface="Verdana" panose="020B0604030504040204" pitchFamily="34" charset="0"/>
              </a:rPr>
              <a:t>El </a:t>
            </a:r>
            <a:r>
              <a:rPr lang="ca-ES" altLang="es-ES" dirty="0" err="1">
                <a:latin typeface="Verdana" panose="020B0604030504040204" pitchFamily="34" charset="0"/>
                <a:ea typeface="Verdana" panose="020B0604030504040204" pitchFamily="34" charset="0"/>
              </a:rPr>
              <a:t>año</a:t>
            </a:r>
            <a:r>
              <a:rPr lang="ca-ES" altLang="es-ES" sz="1400" dirty="0">
                <a:latin typeface="Verdana" panose="020B0604030504040204" pitchFamily="34" charset="0"/>
                <a:ea typeface="Verdana" panose="020B0604030504040204" pitchFamily="34" charset="0"/>
              </a:rPr>
              <a:t> 2019 </a:t>
            </a:r>
            <a:r>
              <a:rPr lang="ca-ES" altLang="es-ES" sz="1400" dirty="0" err="1">
                <a:latin typeface="Verdana" panose="020B0604030504040204" pitchFamily="34" charset="0"/>
                <a:ea typeface="Verdana" panose="020B0604030504040204" pitchFamily="34" charset="0"/>
              </a:rPr>
              <a:t>Francia</a:t>
            </a:r>
            <a:r>
              <a:rPr lang="ca-ES" altLang="es-ES" sz="1400" dirty="0">
                <a:latin typeface="Verdana" panose="020B0604030504040204" pitchFamily="34" charset="0"/>
                <a:ea typeface="Verdana" panose="020B0604030504040204" pitchFamily="34" charset="0"/>
              </a:rPr>
              <a:t> </a:t>
            </a:r>
            <a:r>
              <a:rPr lang="ca-ES" altLang="es-ES" sz="1400" dirty="0" err="1">
                <a:latin typeface="Verdana" panose="020B0604030504040204" pitchFamily="34" charset="0"/>
                <a:ea typeface="Verdana" panose="020B0604030504040204" pitchFamily="34" charset="0"/>
              </a:rPr>
              <a:t>aprueba</a:t>
            </a:r>
            <a:r>
              <a:rPr lang="ca-ES" altLang="es-ES" sz="1400" dirty="0">
                <a:latin typeface="Verdana" panose="020B0604030504040204" pitchFamily="34" charset="0"/>
                <a:ea typeface="Verdana" panose="020B0604030504040204" pitchFamily="34" charset="0"/>
              </a:rPr>
              <a:t> </a:t>
            </a:r>
            <a:r>
              <a:rPr lang="ca-ES" altLang="es-ES" sz="1400" dirty="0" err="1">
                <a:latin typeface="Verdana" panose="020B0604030504040204" pitchFamily="34" charset="0"/>
                <a:ea typeface="Verdana" panose="020B0604030504040204" pitchFamily="34" charset="0"/>
              </a:rPr>
              <a:t>su</a:t>
            </a:r>
            <a:r>
              <a:rPr lang="ca-ES" altLang="es-ES" sz="1400" dirty="0">
                <a:latin typeface="Verdana" panose="020B0604030504040204" pitchFamily="34" charset="0"/>
                <a:ea typeface="Verdana" panose="020B0604030504040204" pitchFamily="34" charset="0"/>
              </a:rPr>
              <a:t> Agenda Rural </a:t>
            </a:r>
            <a:r>
              <a:rPr lang="ca-ES" altLang="es-ES" dirty="0">
                <a:latin typeface="Verdana" panose="020B0604030504040204" pitchFamily="34" charset="0"/>
                <a:ea typeface="Verdana" panose="020B0604030504040204" pitchFamily="34" charset="0"/>
              </a:rPr>
              <a:t>con</a:t>
            </a:r>
            <a:r>
              <a:rPr lang="es-ES" altLang="es-ES" sz="1400" dirty="0">
                <a:latin typeface="Verdana" panose="020B0604030504040204" pitchFamily="34" charset="0"/>
                <a:ea typeface="Verdana" panose="020B0604030504040204" pitchFamily="34" charset="0"/>
              </a:rPr>
              <a:t> </a:t>
            </a:r>
            <a:r>
              <a:rPr lang="es-ES" altLang="es-ES" sz="1400" b="1" dirty="0">
                <a:solidFill>
                  <a:schemeClr val="accent6">
                    <a:lumMod val="50000"/>
                  </a:schemeClr>
                </a:solidFill>
                <a:latin typeface="Verdana" panose="020B0604030504040204" pitchFamily="34" charset="0"/>
                <a:ea typeface="Verdana" panose="020B0604030504040204" pitchFamily="34" charset="0"/>
              </a:rPr>
              <a:t>200 medidas </a:t>
            </a:r>
            <a:r>
              <a:rPr lang="es-ES" altLang="es-ES" sz="1400" dirty="0">
                <a:latin typeface="Verdana" panose="020B0604030504040204" pitchFamily="34" charset="0"/>
                <a:ea typeface="Verdana" panose="020B0604030504040204" pitchFamily="34" charset="0"/>
              </a:rPr>
              <a:t>específicas para </a:t>
            </a:r>
            <a:r>
              <a:rPr lang="es-ES" altLang="es-ES" dirty="0">
                <a:latin typeface="Verdana" panose="020B0604030504040204" pitchFamily="34" charset="0"/>
                <a:ea typeface="Verdana" panose="020B0604030504040204" pitchFamily="34" charset="0"/>
              </a:rPr>
              <a:t>e</a:t>
            </a:r>
            <a:r>
              <a:rPr lang="es-ES" altLang="es-ES" sz="1400" dirty="0">
                <a:latin typeface="Verdana" panose="020B0604030504040204" pitchFamily="34" charset="0"/>
                <a:ea typeface="Verdana" panose="020B0604030504040204" pitchFamily="34" charset="0"/>
              </a:rPr>
              <a:t>l desarrollo rural.</a:t>
            </a:r>
            <a:endParaRPr lang="ca-ES" dirty="0">
              <a:latin typeface="Verdana" panose="020B0604030504040204" pitchFamily="34" charset="0"/>
              <a:ea typeface="Verdana" panose="020B0604030504040204" pitchFamily="34" charset="0"/>
            </a:endParaRPr>
          </a:p>
        </p:txBody>
      </p:sp>
      <p:pic>
        <p:nvPicPr>
          <p:cNvPr id="9" name="Imagen 3" descr="PORTADA.tiff">
            <a:extLst>
              <a:ext uri="{FF2B5EF4-FFF2-40B4-BE49-F238E27FC236}">
                <a16:creationId xmlns:a16="http://schemas.microsoft.com/office/drawing/2014/main" id="{6B0665FC-15D9-462C-98E6-B92E2D53E7C2}"/>
              </a:ext>
            </a:extLst>
          </p:cNvPr>
          <p:cNvPicPr>
            <a:picLocks noChangeAspect="1"/>
          </p:cNvPicPr>
          <p:nvPr/>
        </p:nvPicPr>
        <p:blipFill rotWithShape="1">
          <a:blip r:embed="rId7">
            <a:extLst>
              <a:ext uri="{28A0092B-C50C-407E-A947-70E740481C1C}">
                <a14:useLocalDpi xmlns:a14="http://schemas.microsoft.com/office/drawing/2010/main" val="0"/>
              </a:ext>
            </a:extLst>
          </a:blip>
          <a:srcRect t="78580"/>
          <a:stretch/>
        </p:blipFill>
        <p:spPr>
          <a:xfrm>
            <a:off x="0" y="4253761"/>
            <a:ext cx="9144000" cy="1385020"/>
          </a:xfrm>
          <a:prstGeom prst="rect">
            <a:avLst/>
          </a:prstGeom>
        </p:spPr>
      </p:pic>
      <p:sp>
        <p:nvSpPr>
          <p:cNvPr id="10" name="Slide Number Placeholder 11">
            <a:extLst>
              <a:ext uri="{FF2B5EF4-FFF2-40B4-BE49-F238E27FC236}">
                <a16:creationId xmlns:a16="http://schemas.microsoft.com/office/drawing/2014/main" id="{FC026480-0251-4118-B9FA-0388D6062FE9}"/>
              </a:ext>
            </a:extLst>
          </p:cNvPr>
          <p:cNvSpPr txBox="1">
            <a:spLocks/>
          </p:cNvSpPr>
          <p:nvPr/>
        </p:nvSpPr>
        <p:spPr>
          <a:xfrm>
            <a:off x="8624858" y="48156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pPr/>
              <a:t>8</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21536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5" name="object 13">
            <a:extLst>
              <a:ext uri="{FF2B5EF4-FFF2-40B4-BE49-F238E27FC236}">
                <a16:creationId xmlns:a16="http://schemas.microsoft.com/office/drawing/2014/main" id="{E2CE8CB8-AF5D-46D2-8894-39B275F60BA2}"/>
              </a:ext>
            </a:extLst>
          </p:cNvPr>
          <p:cNvSpPr/>
          <p:nvPr/>
        </p:nvSpPr>
        <p:spPr>
          <a:xfrm>
            <a:off x="482676" y="661715"/>
            <a:ext cx="8437726" cy="45719"/>
          </a:xfrm>
          <a:custGeom>
            <a:avLst/>
            <a:gdLst/>
            <a:ahLst/>
            <a:cxnLst/>
            <a:rect l="l" t="t" r="r" b="b"/>
            <a:pathLst>
              <a:path w="4125595">
                <a:moveTo>
                  <a:pt x="0" y="0"/>
                </a:moveTo>
                <a:lnTo>
                  <a:pt x="4125137" y="0"/>
                </a:lnTo>
              </a:path>
            </a:pathLst>
          </a:custGeom>
          <a:ln w="38100">
            <a:solidFill>
              <a:srgbClr val="92D050"/>
            </a:solidFill>
          </a:ln>
        </p:spPr>
        <p:txBody>
          <a:bodyPr wrap="square" lIns="0" tIns="0" rIns="0" bIns="0" rtlCol="0"/>
          <a:lstStyle/>
          <a:p>
            <a:endParaRPr/>
          </a:p>
        </p:txBody>
      </p:sp>
      <p:pic>
        <p:nvPicPr>
          <p:cNvPr id="6" name="Imagen 5" descr="Diagrama&#10;&#10;Descripción generada automáticamente">
            <a:extLst>
              <a:ext uri="{FF2B5EF4-FFF2-40B4-BE49-F238E27FC236}">
                <a16:creationId xmlns:a16="http://schemas.microsoft.com/office/drawing/2014/main" id="{F9D817A0-EAA6-4855-ABEA-69C39402784B}"/>
              </a:ext>
            </a:extLst>
          </p:cNvPr>
          <p:cNvPicPr>
            <a:picLocks noChangeAspect="1"/>
          </p:cNvPicPr>
          <p:nvPr/>
        </p:nvPicPr>
        <p:blipFill>
          <a:blip r:embed="rId3"/>
          <a:stretch>
            <a:fillRect/>
          </a:stretch>
        </p:blipFill>
        <p:spPr>
          <a:xfrm>
            <a:off x="982406" y="721114"/>
            <a:ext cx="6247733" cy="4422386"/>
          </a:xfrm>
          <a:prstGeom prst="rect">
            <a:avLst/>
          </a:prstGeom>
        </p:spPr>
      </p:pic>
      <p:sp>
        <p:nvSpPr>
          <p:cNvPr id="7" name="Slide Number Placeholder 11">
            <a:extLst>
              <a:ext uri="{FF2B5EF4-FFF2-40B4-BE49-F238E27FC236}">
                <a16:creationId xmlns:a16="http://schemas.microsoft.com/office/drawing/2014/main" id="{79EB5203-2463-4FBE-961B-538AB3BC4FE0}"/>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ca" b="1" smtClean="0">
                <a:solidFill>
                  <a:schemeClr val="accent6">
                    <a:lumMod val="50000"/>
                  </a:schemeClr>
                </a:solidFill>
                <a:latin typeface="Verdana" panose="020B0604030504040204" pitchFamily="34" charset="0"/>
                <a:ea typeface="Verdana" panose="020B0604030504040204" pitchFamily="34" charset="0"/>
              </a:rPr>
              <a:t>9</a:t>
            </a:fld>
            <a:endParaRPr lang="ca" b="1" dirty="0">
              <a:solidFill>
                <a:schemeClr val="accent6">
                  <a:lumMod val="50000"/>
                </a:schemeClr>
              </a:solidFill>
              <a:latin typeface="Verdana" panose="020B0604030504040204" pitchFamily="34" charset="0"/>
              <a:ea typeface="Verdana" panose="020B0604030504040204" pitchFamily="34" charset="0"/>
            </a:endParaRPr>
          </a:p>
        </p:txBody>
      </p:sp>
      <p:sp>
        <p:nvSpPr>
          <p:cNvPr id="8" name="object 13">
            <a:extLst>
              <a:ext uri="{FF2B5EF4-FFF2-40B4-BE49-F238E27FC236}">
                <a16:creationId xmlns:a16="http://schemas.microsoft.com/office/drawing/2014/main" id="{415D0350-4B8A-4D51-81E8-CEDF321A76A4}"/>
              </a:ext>
            </a:extLst>
          </p:cNvPr>
          <p:cNvSpPr/>
          <p:nvPr/>
        </p:nvSpPr>
        <p:spPr>
          <a:xfrm>
            <a:off x="482676" y="661715"/>
            <a:ext cx="8437726" cy="45719"/>
          </a:xfrm>
          <a:custGeom>
            <a:avLst/>
            <a:gdLst/>
            <a:ahLst/>
            <a:cxnLst/>
            <a:rect l="l" t="t" r="r" b="b"/>
            <a:pathLst>
              <a:path w="4125595">
                <a:moveTo>
                  <a:pt x="0" y="0"/>
                </a:moveTo>
                <a:lnTo>
                  <a:pt x="4125137" y="0"/>
                </a:lnTo>
              </a:path>
            </a:pathLst>
          </a:custGeom>
          <a:ln w="38100">
            <a:solidFill>
              <a:schemeClr val="accent6">
                <a:lumMod val="50000"/>
              </a:schemeClr>
            </a:solidFill>
          </a:ln>
        </p:spPr>
        <p:txBody>
          <a:bodyPr wrap="square" lIns="0" tIns="0" rIns="0" bIns="0" rtlCol="0"/>
          <a:lstStyle/>
          <a:p>
            <a:endParaRPr/>
          </a:p>
        </p:txBody>
      </p:sp>
      <p:sp>
        <p:nvSpPr>
          <p:cNvPr id="9" name="TextBox 5">
            <a:extLst>
              <a:ext uri="{FF2B5EF4-FFF2-40B4-BE49-F238E27FC236}">
                <a16:creationId xmlns:a16="http://schemas.microsoft.com/office/drawing/2014/main" id="{9086F126-6E0A-4DDB-9B62-3B8F24F9FE2D}"/>
              </a:ext>
            </a:extLst>
          </p:cNvPr>
          <p:cNvSpPr txBox="1"/>
          <p:nvPr/>
        </p:nvSpPr>
        <p:spPr>
          <a:xfrm>
            <a:off x="982406" y="332117"/>
            <a:ext cx="8502144" cy="261610"/>
          </a:xfrm>
          <a:prstGeom prst="rect">
            <a:avLst/>
          </a:prstGeom>
          <a:noFill/>
        </p:spPr>
        <p:txBody>
          <a:bodyPr wrap="square" rtlCol="0">
            <a:spAutoFit/>
          </a:bodyPr>
          <a:lstStyle/>
          <a:p>
            <a:r>
              <a:rPr lang="ca-ES" sz="1100" b="1" dirty="0">
                <a:solidFill>
                  <a:schemeClr val="accent6">
                    <a:lumMod val="50000"/>
                  </a:schemeClr>
                </a:solidFill>
                <a:latin typeface="Verdana" panose="020B0604030504040204" pitchFamily="34" charset="0"/>
                <a:ea typeface="Verdana" panose="020B0604030504040204" pitchFamily="34" charset="0"/>
              </a:rPr>
              <a:t>LOS PASOS: El </a:t>
            </a:r>
            <a:r>
              <a:rPr lang="ca-ES" sz="1100" b="1" dirty="0" err="1">
                <a:solidFill>
                  <a:schemeClr val="accent6">
                    <a:lumMod val="50000"/>
                  </a:schemeClr>
                </a:solidFill>
                <a:latin typeface="Verdana" panose="020B0604030504040204" pitchFamily="34" charset="0"/>
                <a:ea typeface="Verdana" panose="020B0604030504040204" pitchFamily="34" charset="0"/>
              </a:rPr>
              <a:t>resultado</a:t>
            </a:r>
            <a:r>
              <a:rPr lang="ca-ES" sz="1100" b="1" dirty="0">
                <a:solidFill>
                  <a:schemeClr val="accent6">
                    <a:lumMod val="50000"/>
                  </a:schemeClr>
                </a:solidFill>
                <a:latin typeface="Verdana" panose="020B0604030504040204" pitchFamily="34" charset="0"/>
                <a:ea typeface="Verdana" panose="020B0604030504040204" pitchFamily="34" charset="0"/>
              </a:rPr>
              <a:t> del </a:t>
            </a:r>
            <a:r>
              <a:rPr lang="ca-ES" sz="1100" b="1" dirty="0" err="1">
                <a:solidFill>
                  <a:schemeClr val="accent6">
                    <a:lumMod val="50000"/>
                  </a:schemeClr>
                </a:solidFill>
                <a:latin typeface="Verdana" panose="020B0604030504040204" pitchFamily="34" charset="0"/>
                <a:ea typeface="Verdana" panose="020B0604030504040204" pitchFamily="34" charset="0"/>
              </a:rPr>
              <a:t>proceso</a:t>
            </a:r>
            <a:r>
              <a:rPr lang="ca-ES" sz="1100" b="1" dirty="0">
                <a:solidFill>
                  <a:schemeClr val="accent6">
                    <a:lumMod val="50000"/>
                  </a:schemeClr>
                </a:solidFill>
                <a:latin typeface="Verdana" panose="020B0604030504040204" pitchFamily="34" charset="0"/>
                <a:ea typeface="Verdana" panose="020B0604030504040204" pitchFamily="34" charset="0"/>
              </a:rPr>
              <a:t> por </a:t>
            </a:r>
            <a:r>
              <a:rPr lang="ca-ES" sz="1100" b="1" dirty="0" err="1">
                <a:solidFill>
                  <a:schemeClr val="accent6">
                    <a:lumMod val="50000"/>
                  </a:schemeClr>
                </a:solidFill>
                <a:latin typeface="Verdana" panose="020B0604030504040204" pitchFamily="34" charset="0"/>
                <a:ea typeface="Verdana" panose="020B0604030504040204" pitchFamily="34" charset="0"/>
              </a:rPr>
              <a:t>aportaciones</a:t>
            </a:r>
            <a:r>
              <a:rPr lang="ca-ES" sz="1100" b="1" dirty="0">
                <a:solidFill>
                  <a:schemeClr val="accent6">
                    <a:lumMod val="50000"/>
                  </a:schemeClr>
                </a:solidFill>
                <a:latin typeface="Verdana" panose="020B0604030504040204" pitchFamily="34" charset="0"/>
                <a:ea typeface="Verdana" panose="020B0604030504040204" pitchFamily="34" charset="0"/>
              </a:rPr>
              <a:t> </a:t>
            </a:r>
            <a:r>
              <a:rPr lang="ca-ES" sz="1100" b="1" dirty="0" err="1">
                <a:solidFill>
                  <a:schemeClr val="accent6">
                    <a:lumMod val="50000"/>
                  </a:schemeClr>
                </a:solidFill>
                <a:latin typeface="Verdana" panose="020B0604030504040204" pitchFamily="34" charset="0"/>
                <a:ea typeface="Verdana" panose="020B0604030504040204" pitchFamily="34" charset="0"/>
              </a:rPr>
              <a:t>iniciales</a:t>
            </a:r>
            <a:r>
              <a:rPr lang="ca-ES" sz="1100" b="1" dirty="0">
                <a:solidFill>
                  <a:schemeClr val="accent6">
                    <a:lumMod val="50000"/>
                  </a:schemeClr>
                </a:solidFill>
                <a:latin typeface="Verdana" panose="020B0604030504040204" pitchFamily="34" charset="0"/>
                <a:ea typeface="Verdana" panose="020B0604030504040204" pitchFamily="34" charset="0"/>
              </a:rPr>
              <a:t> (</a:t>
            </a:r>
            <a:r>
              <a:rPr lang="ca-ES" sz="1100" b="1" dirty="0" err="1">
                <a:solidFill>
                  <a:schemeClr val="accent6">
                    <a:lumMod val="50000"/>
                  </a:schemeClr>
                </a:solidFill>
                <a:latin typeface="Verdana" panose="020B0604030504040204" pitchFamily="34" charset="0"/>
                <a:ea typeface="Verdana" panose="020B0604030504040204" pitchFamily="34" charset="0"/>
              </a:rPr>
              <a:t>Febrero</a:t>
            </a:r>
            <a:r>
              <a:rPr lang="ca-ES" sz="1100" b="1" dirty="0">
                <a:solidFill>
                  <a:schemeClr val="accent6">
                    <a:lumMod val="50000"/>
                  </a:schemeClr>
                </a:solidFill>
                <a:latin typeface="Verdana" panose="020B0604030504040204" pitchFamily="34" charset="0"/>
                <a:ea typeface="Verdana" panose="020B0604030504040204" pitchFamily="34" charset="0"/>
              </a:rPr>
              <a:t> – </a:t>
            </a:r>
            <a:r>
              <a:rPr lang="ca-ES" sz="1100" b="1" dirty="0" err="1">
                <a:solidFill>
                  <a:schemeClr val="accent6">
                    <a:lumMod val="50000"/>
                  </a:schemeClr>
                </a:solidFill>
                <a:latin typeface="Verdana" panose="020B0604030504040204" pitchFamily="34" charset="0"/>
                <a:ea typeface="Verdana" panose="020B0604030504040204" pitchFamily="34" charset="0"/>
              </a:rPr>
              <a:t>Marzo</a:t>
            </a:r>
            <a:r>
              <a:rPr lang="ca-ES" sz="1100" b="1" dirty="0">
                <a:solidFill>
                  <a:schemeClr val="accent6">
                    <a:lumMod val="50000"/>
                  </a:schemeClr>
                </a:solidFill>
                <a:latin typeface="Verdana" panose="020B0604030504040204" pitchFamily="34" charset="0"/>
                <a:ea typeface="Verdana" panose="020B0604030504040204" pitchFamily="34" charset="0"/>
              </a:rPr>
              <a:t> 2021)</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5370</TotalTime>
  <Words>3135</Words>
  <Application>Microsoft Office PowerPoint</Application>
  <PresentationFormat>Presentación en pantalla (16:9)</PresentationFormat>
  <Paragraphs>446</Paragraphs>
  <Slides>34</Slides>
  <Notes>20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34</vt:i4>
      </vt:variant>
    </vt:vector>
  </HeadingPairs>
  <TitlesOfParts>
    <vt:vector size="42" baseType="lpstr">
      <vt:lpstr>Arial</vt:lpstr>
      <vt:lpstr>Calibri</vt:lpstr>
      <vt:lpstr>Muli</vt:lpstr>
      <vt:lpstr>Oswald</vt:lpstr>
      <vt:lpstr>Tisa Sans Pro Light</vt:lpstr>
      <vt:lpstr>Verdana</vt:lpstr>
      <vt:lpstr>Wingdings</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Gerent</dc:creator>
  <cp:lastModifiedBy>Albert Puigvert Tuneu</cp:lastModifiedBy>
  <cp:revision>57</cp:revision>
  <dcterms:modified xsi:type="dcterms:W3CDTF">2022-03-14T05:27:15Z</dcterms:modified>
</cp:coreProperties>
</file>